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92" r:id="rId2"/>
    <p:sldId id="102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800000"/>
    <a:srgbClr val="FF00FF"/>
    <a:srgbClr val="00FFFF"/>
    <a:srgbClr val="00FF00"/>
    <a:srgbClr val="FF99CC"/>
    <a:srgbClr val="FFCCFF"/>
    <a:srgbClr val="CCECFF"/>
    <a:srgbClr val="FF3399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79" autoAdjust="0"/>
    <p:restoredTop sz="93713" autoAdjust="0"/>
  </p:normalViewPr>
  <p:slideViewPr>
    <p:cSldViewPr snapToGrid="0">
      <p:cViewPr varScale="1">
        <p:scale>
          <a:sx n="105" d="100"/>
          <a:sy n="105" d="100"/>
        </p:scale>
        <p:origin x="187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2025/4/12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11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4CC9C1EB-2A87-702F-C41E-BA3CC2D56A9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EF5EB61B-5FA6-A34A-464B-063DEC7136F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23E8667C-CC03-07AD-B4ED-4839810A974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704491C-5F88-33A2-2244-288EAD903D8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0217352-8354-63A5-9A6B-009F965C74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E4A92EBA-B6B8-CC81-5A46-E15306A4213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21">
            <a:extLst>
              <a:ext uri="{FF2B5EF4-FFF2-40B4-BE49-F238E27FC236}">
                <a16:creationId xmlns:a16="http://schemas.microsoft.com/office/drawing/2014/main" id="{1E6889D9-D617-A0A4-5328-E7A848DF98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745010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22">
            <a:extLst>
              <a:ext uri="{FF2B5EF4-FFF2-40B4-BE49-F238E27FC236}">
                <a16:creationId xmlns:a16="http://schemas.microsoft.com/office/drawing/2014/main" id="{D54BA6D6-622E-1BD3-1A4A-81CC0E228E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2696948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F4B73D75-25C5-74EB-7871-F915DD5CB9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40787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7E9A3186-7530-E089-2B87-3CC79DE9B8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877159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ADD59BE3-2BD1-C0AA-2BB7-E50E50F2F1C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13531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2">
            <a:extLst>
              <a:ext uri="{FF2B5EF4-FFF2-40B4-BE49-F238E27FC236}">
                <a16:creationId xmlns:a16="http://schemas.microsoft.com/office/drawing/2014/main" id="{732E3584-0D34-2E4E-4830-3034DCD891B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149903" y="4658815"/>
            <a:ext cx="1884859" cy="1884860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117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3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3" r:id="rId4"/>
    <p:sldLayoutId id="2147483696" r:id="rId5"/>
    <p:sldLayoutId id="2147483664" r:id="rId6"/>
    <p:sldLayoutId id="2147483668" r:id="rId7"/>
    <p:sldLayoutId id="2147483682" r:id="rId8"/>
    <p:sldLayoutId id="2147483681" r:id="rId9"/>
    <p:sldLayoutId id="2147483695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7221A9F-EA6B-FF75-7B7C-D649DC63D4C2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三角柱の図形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E3A0CB13-B989-6125-C080-FC61417E2060}"/>
              </a:ext>
            </a:extLst>
          </p:cNvPr>
          <p:cNvGrpSpPr/>
          <p:nvPr/>
        </p:nvGrpSpPr>
        <p:grpSpPr>
          <a:xfrm>
            <a:off x="4019950" y="813021"/>
            <a:ext cx="1817354" cy="2755637"/>
            <a:chOff x="-1752034" y="3817684"/>
            <a:chExt cx="1817354" cy="2755637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1D7C21A2-5CB3-4ACD-5906-4A22BD32622A}"/>
                </a:ext>
              </a:extLst>
            </p:cNvPr>
            <p:cNvSpPr/>
            <p:nvPr/>
          </p:nvSpPr>
          <p:spPr>
            <a:xfrm>
              <a:off x="-1752030" y="3817684"/>
              <a:ext cx="1817350" cy="2755636"/>
            </a:xfrm>
            <a:custGeom>
              <a:avLst/>
              <a:gdLst>
                <a:gd name="connsiteX0" fmla="*/ 1816491 w 1817350"/>
                <a:gd name="connsiteY0" fmla="*/ 0 h 2755636"/>
                <a:gd name="connsiteX1" fmla="*/ 1817347 w 1817350"/>
                <a:gd name="connsiteY1" fmla="*/ 1250686 h 2755636"/>
                <a:gd name="connsiteX2" fmla="*/ 1585421 w 1817350"/>
                <a:gd name="connsiteY2" fmla="*/ 1170825 h 2755636"/>
                <a:gd name="connsiteX3" fmla="*/ 1585421 w 1817350"/>
                <a:gd name="connsiteY3" fmla="*/ 1584443 h 2755636"/>
                <a:gd name="connsiteX4" fmla="*/ 1816494 w 1817350"/>
                <a:gd name="connsiteY4" fmla="*/ 1504950 h 2755636"/>
                <a:gd name="connsiteX5" fmla="*/ 1817350 w 1817350"/>
                <a:gd name="connsiteY5" fmla="*/ 2755636 h 2755636"/>
                <a:gd name="connsiteX6" fmla="*/ 3 w 1817350"/>
                <a:gd name="connsiteY6" fmla="*/ 2129852 h 2755636"/>
                <a:gd name="connsiteX7" fmla="*/ 509096 w 1817350"/>
                <a:gd name="connsiteY7" fmla="*/ 1954716 h 2755636"/>
                <a:gd name="connsiteX8" fmla="*/ 509096 w 1817350"/>
                <a:gd name="connsiteY8" fmla="*/ 800204 h 2755636"/>
                <a:gd name="connsiteX9" fmla="*/ 0 w 1817350"/>
                <a:gd name="connsiteY9" fmla="*/ 624902 h 2755636"/>
                <a:gd name="connsiteX10" fmla="*/ 1816491 w 1817350"/>
                <a:gd name="connsiteY10" fmla="*/ 0 h 2755636"/>
                <a:gd name="connsiteX0" fmla="*/ 1816491 w 1817350"/>
                <a:gd name="connsiteY0" fmla="*/ 0 h 2755636"/>
                <a:gd name="connsiteX1" fmla="*/ 1817347 w 1817350"/>
                <a:gd name="connsiteY1" fmla="*/ 1250686 h 2755636"/>
                <a:gd name="connsiteX2" fmla="*/ 1585421 w 1817350"/>
                <a:gd name="connsiteY2" fmla="*/ 1584443 h 2755636"/>
                <a:gd name="connsiteX3" fmla="*/ 1816494 w 1817350"/>
                <a:gd name="connsiteY3" fmla="*/ 1504950 h 2755636"/>
                <a:gd name="connsiteX4" fmla="*/ 1817350 w 1817350"/>
                <a:gd name="connsiteY4" fmla="*/ 2755636 h 2755636"/>
                <a:gd name="connsiteX5" fmla="*/ 3 w 1817350"/>
                <a:gd name="connsiteY5" fmla="*/ 2129852 h 2755636"/>
                <a:gd name="connsiteX6" fmla="*/ 509096 w 1817350"/>
                <a:gd name="connsiteY6" fmla="*/ 1954716 h 2755636"/>
                <a:gd name="connsiteX7" fmla="*/ 509096 w 1817350"/>
                <a:gd name="connsiteY7" fmla="*/ 800204 h 2755636"/>
                <a:gd name="connsiteX8" fmla="*/ 0 w 1817350"/>
                <a:gd name="connsiteY8" fmla="*/ 624902 h 2755636"/>
                <a:gd name="connsiteX9" fmla="*/ 1816491 w 1817350"/>
                <a:gd name="connsiteY9" fmla="*/ 0 h 2755636"/>
                <a:gd name="connsiteX0" fmla="*/ 1816491 w 1817350"/>
                <a:gd name="connsiteY0" fmla="*/ 0 h 2755636"/>
                <a:gd name="connsiteX1" fmla="*/ 1817347 w 1817350"/>
                <a:gd name="connsiteY1" fmla="*/ 1250686 h 2755636"/>
                <a:gd name="connsiteX2" fmla="*/ 1816494 w 1817350"/>
                <a:gd name="connsiteY2" fmla="*/ 1504950 h 2755636"/>
                <a:gd name="connsiteX3" fmla="*/ 1817350 w 1817350"/>
                <a:gd name="connsiteY3" fmla="*/ 2755636 h 2755636"/>
                <a:gd name="connsiteX4" fmla="*/ 3 w 1817350"/>
                <a:gd name="connsiteY4" fmla="*/ 2129852 h 2755636"/>
                <a:gd name="connsiteX5" fmla="*/ 509096 w 1817350"/>
                <a:gd name="connsiteY5" fmla="*/ 1954716 h 2755636"/>
                <a:gd name="connsiteX6" fmla="*/ 509096 w 1817350"/>
                <a:gd name="connsiteY6" fmla="*/ 800204 h 2755636"/>
                <a:gd name="connsiteX7" fmla="*/ 0 w 1817350"/>
                <a:gd name="connsiteY7" fmla="*/ 624902 h 2755636"/>
                <a:gd name="connsiteX8" fmla="*/ 1816491 w 1817350"/>
                <a:gd name="connsiteY8" fmla="*/ 0 h 2755636"/>
                <a:gd name="connsiteX0" fmla="*/ 1816491 w 1951999"/>
                <a:gd name="connsiteY0" fmla="*/ 0 h 2755636"/>
                <a:gd name="connsiteX1" fmla="*/ 1817347 w 1951999"/>
                <a:gd name="connsiteY1" fmla="*/ 1250686 h 2755636"/>
                <a:gd name="connsiteX2" fmla="*/ 1817350 w 1951999"/>
                <a:gd name="connsiteY2" fmla="*/ 2755636 h 2755636"/>
                <a:gd name="connsiteX3" fmla="*/ 3 w 1951999"/>
                <a:gd name="connsiteY3" fmla="*/ 2129852 h 2755636"/>
                <a:gd name="connsiteX4" fmla="*/ 509096 w 1951999"/>
                <a:gd name="connsiteY4" fmla="*/ 1954716 h 2755636"/>
                <a:gd name="connsiteX5" fmla="*/ 509096 w 1951999"/>
                <a:gd name="connsiteY5" fmla="*/ 800204 h 2755636"/>
                <a:gd name="connsiteX6" fmla="*/ 0 w 1951999"/>
                <a:gd name="connsiteY6" fmla="*/ 624902 h 2755636"/>
                <a:gd name="connsiteX7" fmla="*/ 1816491 w 1951999"/>
                <a:gd name="connsiteY7" fmla="*/ 0 h 2755636"/>
                <a:gd name="connsiteX0" fmla="*/ 1816491 w 2044035"/>
                <a:gd name="connsiteY0" fmla="*/ 0 h 2755636"/>
                <a:gd name="connsiteX1" fmla="*/ 1817350 w 2044035"/>
                <a:gd name="connsiteY1" fmla="*/ 2755636 h 2755636"/>
                <a:gd name="connsiteX2" fmla="*/ 3 w 2044035"/>
                <a:gd name="connsiteY2" fmla="*/ 2129852 h 2755636"/>
                <a:gd name="connsiteX3" fmla="*/ 509096 w 2044035"/>
                <a:gd name="connsiteY3" fmla="*/ 1954716 h 2755636"/>
                <a:gd name="connsiteX4" fmla="*/ 509096 w 2044035"/>
                <a:gd name="connsiteY4" fmla="*/ 800204 h 2755636"/>
                <a:gd name="connsiteX5" fmla="*/ 0 w 2044035"/>
                <a:gd name="connsiteY5" fmla="*/ 624902 h 2755636"/>
                <a:gd name="connsiteX6" fmla="*/ 1816491 w 2044035"/>
                <a:gd name="connsiteY6" fmla="*/ 0 h 2755636"/>
                <a:gd name="connsiteX0" fmla="*/ 1816491 w 1817350"/>
                <a:gd name="connsiteY0" fmla="*/ 0 h 2755636"/>
                <a:gd name="connsiteX1" fmla="*/ 1817350 w 1817350"/>
                <a:gd name="connsiteY1" fmla="*/ 2755636 h 2755636"/>
                <a:gd name="connsiteX2" fmla="*/ 3 w 1817350"/>
                <a:gd name="connsiteY2" fmla="*/ 2129852 h 2755636"/>
                <a:gd name="connsiteX3" fmla="*/ 509096 w 1817350"/>
                <a:gd name="connsiteY3" fmla="*/ 1954716 h 2755636"/>
                <a:gd name="connsiteX4" fmla="*/ 509096 w 1817350"/>
                <a:gd name="connsiteY4" fmla="*/ 800204 h 2755636"/>
                <a:gd name="connsiteX5" fmla="*/ 0 w 1817350"/>
                <a:gd name="connsiteY5" fmla="*/ 624902 h 2755636"/>
                <a:gd name="connsiteX6" fmla="*/ 1816491 w 1817350"/>
                <a:gd name="connsiteY6" fmla="*/ 0 h 2755636"/>
                <a:gd name="connsiteX0" fmla="*/ 1816491 w 1817350"/>
                <a:gd name="connsiteY0" fmla="*/ 0 h 2755636"/>
                <a:gd name="connsiteX1" fmla="*/ 1817350 w 1817350"/>
                <a:gd name="connsiteY1" fmla="*/ 2755636 h 2755636"/>
                <a:gd name="connsiteX2" fmla="*/ 3 w 1817350"/>
                <a:gd name="connsiteY2" fmla="*/ 2129852 h 2755636"/>
                <a:gd name="connsiteX3" fmla="*/ 509096 w 1817350"/>
                <a:gd name="connsiteY3" fmla="*/ 1954716 h 2755636"/>
                <a:gd name="connsiteX4" fmla="*/ 0 w 1817350"/>
                <a:gd name="connsiteY4" fmla="*/ 624902 h 2755636"/>
                <a:gd name="connsiteX5" fmla="*/ 1816491 w 1817350"/>
                <a:gd name="connsiteY5" fmla="*/ 0 h 2755636"/>
                <a:gd name="connsiteX0" fmla="*/ 1816491 w 1817350"/>
                <a:gd name="connsiteY0" fmla="*/ 0 h 2755636"/>
                <a:gd name="connsiteX1" fmla="*/ 1817350 w 1817350"/>
                <a:gd name="connsiteY1" fmla="*/ 2755636 h 2755636"/>
                <a:gd name="connsiteX2" fmla="*/ 3 w 1817350"/>
                <a:gd name="connsiteY2" fmla="*/ 2129852 h 2755636"/>
                <a:gd name="connsiteX3" fmla="*/ 0 w 1817350"/>
                <a:gd name="connsiteY3" fmla="*/ 624902 h 2755636"/>
                <a:gd name="connsiteX4" fmla="*/ 1816491 w 1817350"/>
                <a:gd name="connsiteY4" fmla="*/ 0 h 275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7350" h="2755636">
                  <a:moveTo>
                    <a:pt x="1816491" y="0"/>
                  </a:moveTo>
                  <a:cubicBezTo>
                    <a:pt x="1816777" y="918545"/>
                    <a:pt x="1817064" y="1837091"/>
                    <a:pt x="1817350" y="2755636"/>
                  </a:cubicBezTo>
                  <a:lnTo>
                    <a:pt x="3" y="2129852"/>
                  </a:lnTo>
                  <a:lnTo>
                    <a:pt x="0" y="624902"/>
                  </a:lnTo>
                  <a:lnTo>
                    <a:pt x="181649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B3ED7407-58FA-4284-C9E0-ACBD97AA6B0C}"/>
                </a:ext>
              </a:extLst>
            </p:cNvPr>
            <p:cNvSpPr/>
            <p:nvPr/>
          </p:nvSpPr>
          <p:spPr>
            <a:xfrm>
              <a:off x="-1752034" y="3817685"/>
              <a:ext cx="1817347" cy="1250686"/>
            </a:xfrm>
            <a:custGeom>
              <a:avLst/>
              <a:gdLst>
                <a:gd name="connsiteX0" fmla="*/ 1816492 w 1817347"/>
                <a:gd name="connsiteY0" fmla="*/ 0 h 2097010"/>
                <a:gd name="connsiteX1" fmla="*/ 1817347 w 1817347"/>
                <a:gd name="connsiteY1" fmla="*/ 2097010 h 2097010"/>
                <a:gd name="connsiteX2" fmla="*/ 0 w 1817347"/>
                <a:gd name="connsiteY2" fmla="*/ 1047765 h 2097010"/>
                <a:gd name="connsiteX3" fmla="*/ 1816492 w 1817347"/>
                <a:gd name="connsiteY3" fmla="*/ 0 h 2097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7347" h="2097010">
                  <a:moveTo>
                    <a:pt x="1816492" y="0"/>
                  </a:moveTo>
                  <a:lnTo>
                    <a:pt x="1817347" y="2097010"/>
                  </a:lnTo>
                  <a:lnTo>
                    <a:pt x="0" y="1047765"/>
                  </a:lnTo>
                  <a:lnTo>
                    <a:pt x="181649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F5D51659-A156-27E2-317D-2F8D9182C33D}"/>
                </a:ext>
              </a:extLst>
            </p:cNvPr>
            <p:cNvSpPr/>
            <p:nvPr/>
          </p:nvSpPr>
          <p:spPr>
            <a:xfrm>
              <a:off x="-1752034" y="5322635"/>
              <a:ext cx="1817347" cy="1250686"/>
            </a:xfrm>
            <a:custGeom>
              <a:avLst/>
              <a:gdLst>
                <a:gd name="connsiteX0" fmla="*/ 1816492 w 1817347"/>
                <a:gd name="connsiteY0" fmla="*/ 0 h 2097010"/>
                <a:gd name="connsiteX1" fmla="*/ 1817347 w 1817347"/>
                <a:gd name="connsiteY1" fmla="*/ 2097010 h 2097010"/>
                <a:gd name="connsiteX2" fmla="*/ 0 w 1817347"/>
                <a:gd name="connsiteY2" fmla="*/ 1047765 h 2097010"/>
                <a:gd name="connsiteX3" fmla="*/ 1816492 w 1817347"/>
                <a:gd name="connsiteY3" fmla="*/ 0 h 2097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7347" h="2097010">
                  <a:moveTo>
                    <a:pt x="1816492" y="0"/>
                  </a:moveTo>
                  <a:lnTo>
                    <a:pt x="1817347" y="2097010"/>
                  </a:lnTo>
                  <a:lnTo>
                    <a:pt x="0" y="1047765"/>
                  </a:lnTo>
                  <a:lnTo>
                    <a:pt x="1816492" y="0"/>
                  </a:lnTo>
                  <a:close/>
                </a:path>
              </a:pathLst>
            </a:custGeom>
            <a:noFill/>
            <a:ln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5AE93909-DCA8-A73B-2E2B-F179A7702D91}"/>
              </a:ext>
            </a:extLst>
          </p:cNvPr>
          <p:cNvGrpSpPr/>
          <p:nvPr/>
        </p:nvGrpSpPr>
        <p:grpSpPr>
          <a:xfrm>
            <a:off x="6893630" y="882531"/>
            <a:ext cx="2106946" cy="2616616"/>
            <a:chOff x="2182196" y="4008472"/>
            <a:chExt cx="2106946" cy="2616616"/>
          </a:xfrm>
        </p:grpSpPr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8B46281D-2855-83B4-3060-AC633709F43E}"/>
                </a:ext>
              </a:extLst>
            </p:cNvPr>
            <p:cNvSpPr/>
            <p:nvPr/>
          </p:nvSpPr>
          <p:spPr>
            <a:xfrm>
              <a:off x="3233919" y="4036503"/>
              <a:ext cx="1045288" cy="2586030"/>
            </a:xfrm>
            <a:custGeom>
              <a:avLst/>
              <a:gdLst>
                <a:gd name="connsiteX0" fmla="*/ 0 w 1045288"/>
                <a:gd name="connsiteY0" fmla="*/ 0 h 2586030"/>
                <a:gd name="connsiteX1" fmla="*/ 1045286 w 1045288"/>
                <a:gd name="connsiteY1" fmla="*/ 254 h 2586030"/>
                <a:gd name="connsiteX2" fmla="*/ 1045288 w 1045288"/>
                <a:gd name="connsiteY2" fmla="*/ 1505204 h 2586030"/>
                <a:gd name="connsiteX3" fmla="*/ 0 w 1045288"/>
                <a:gd name="connsiteY3" fmla="*/ 2586030 h 2586030"/>
                <a:gd name="connsiteX4" fmla="*/ 0 w 1045288"/>
                <a:gd name="connsiteY4" fmla="*/ 0 h 2586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5288" h="2586030">
                  <a:moveTo>
                    <a:pt x="0" y="0"/>
                  </a:moveTo>
                  <a:lnTo>
                    <a:pt x="1045286" y="254"/>
                  </a:lnTo>
                  <a:cubicBezTo>
                    <a:pt x="1045287" y="501904"/>
                    <a:pt x="1045287" y="1003554"/>
                    <a:pt x="1045288" y="1505204"/>
                  </a:cubicBezTo>
                  <a:lnTo>
                    <a:pt x="0" y="25860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9FF5CED4-ED5E-DFAB-07BC-6C9BA591837A}"/>
                </a:ext>
              </a:extLst>
            </p:cNvPr>
            <p:cNvSpPr/>
            <p:nvPr/>
          </p:nvSpPr>
          <p:spPr>
            <a:xfrm>
              <a:off x="2182200" y="4036247"/>
              <a:ext cx="1051719" cy="2588841"/>
            </a:xfrm>
            <a:custGeom>
              <a:avLst/>
              <a:gdLst>
                <a:gd name="connsiteX0" fmla="*/ 0 w 1051719"/>
                <a:gd name="connsiteY0" fmla="*/ 0 h 2588841"/>
                <a:gd name="connsiteX1" fmla="*/ 1051719 w 1051719"/>
                <a:gd name="connsiteY1" fmla="*/ 256 h 2588841"/>
                <a:gd name="connsiteX2" fmla="*/ 1051719 w 1051719"/>
                <a:gd name="connsiteY2" fmla="*/ 2586286 h 2588841"/>
                <a:gd name="connsiteX3" fmla="*/ 1049248 w 1051719"/>
                <a:gd name="connsiteY3" fmla="*/ 2588841 h 2588841"/>
                <a:gd name="connsiteX4" fmla="*/ 3 w 1051719"/>
                <a:gd name="connsiteY4" fmla="*/ 1504950 h 2588841"/>
                <a:gd name="connsiteX5" fmla="*/ 0 w 1051719"/>
                <a:gd name="connsiteY5" fmla="*/ 0 h 258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1719" h="2588841">
                  <a:moveTo>
                    <a:pt x="0" y="0"/>
                  </a:moveTo>
                  <a:lnTo>
                    <a:pt x="1051719" y="256"/>
                  </a:lnTo>
                  <a:lnTo>
                    <a:pt x="1051719" y="2586286"/>
                  </a:lnTo>
                  <a:lnTo>
                    <a:pt x="1049248" y="2588841"/>
                  </a:lnTo>
                  <a:lnTo>
                    <a:pt x="3" y="15049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D9AE6064-4087-D9B3-3D2E-6E4CECA9545E}"/>
                </a:ext>
              </a:extLst>
            </p:cNvPr>
            <p:cNvSpPr/>
            <p:nvPr/>
          </p:nvSpPr>
          <p:spPr>
            <a:xfrm>
              <a:off x="2192132" y="4008472"/>
              <a:ext cx="2097010" cy="1083891"/>
            </a:xfrm>
            <a:custGeom>
              <a:avLst/>
              <a:gdLst>
                <a:gd name="connsiteX0" fmla="*/ 0 w 2097010"/>
                <a:gd name="connsiteY0" fmla="*/ 0 h 1817347"/>
                <a:gd name="connsiteX1" fmla="*/ 2097010 w 2097010"/>
                <a:gd name="connsiteY1" fmla="*/ 855 h 1817347"/>
                <a:gd name="connsiteX2" fmla="*/ 1049245 w 2097010"/>
                <a:gd name="connsiteY2" fmla="*/ 1817347 h 1817347"/>
                <a:gd name="connsiteX3" fmla="*/ 0 w 2097010"/>
                <a:gd name="connsiteY3" fmla="*/ 0 h 1817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7010" h="1817347">
                  <a:moveTo>
                    <a:pt x="0" y="0"/>
                  </a:moveTo>
                  <a:lnTo>
                    <a:pt x="2097010" y="855"/>
                  </a:lnTo>
                  <a:lnTo>
                    <a:pt x="1049245" y="18173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243C55B6-291D-A4A9-4055-69C46E6BD4CB}"/>
                </a:ext>
              </a:extLst>
            </p:cNvPr>
            <p:cNvSpPr/>
            <p:nvPr/>
          </p:nvSpPr>
          <p:spPr>
            <a:xfrm>
              <a:off x="2182196" y="5541197"/>
              <a:ext cx="2097010" cy="1083891"/>
            </a:xfrm>
            <a:custGeom>
              <a:avLst/>
              <a:gdLst>
                <a:gd name="connsiteX0" fmla="*/ 0 w 2097010"/>
                <a:gd name="connsiteY0" fmla="*/ 0 h 1817347"/>
                <a:gd name="connsiteX1" fmla="*/ 2097010 w 2097010"/>
                <a:gd name="connsiteY1" fmla="*/ 855 h 1817347"/>
                <a:gd name="connsiteX2" fmla="*/ 1049245 w 2097010"/>
                <a:gd name="connsiteY2" fmla="*/ 1817347 h 1817347"/>
                <a:gd name="connsiteX3" fmla="*/ 0 w 2097010"/>
                <a:gd name="connsiteY3" fmla="*/ 0 h 1817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7010" h="1817347">
                  <a:moveTo>
                    <a:pt x="0" y="0"/>
                  </a:moveTo>
                  <a:lnTo>
                    <a:pt x="2097010" y="855"/>
                  </a:lnTo>
                  <a:lnTo>
                    <a:pt x="1049245" y="181734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271D2726-5F27-C43B-EDC9-A3AC287BF384}"/>
              </a:ext>
            </a:extLst>
          </p:cNvPr>
          <p:cNvGrpSpPr/>
          <p:nvPr/>
        </p:nvGrpSpPr>
        <p:grpSpPr>
          <a:xfrm>
            <a:off x="4019953" y="4076975"/>
            <a:ext cx="1817348" cy="2022903"/>
            <a:chOff x="8636565" y="4550418"/>
            <a:chExt cx="1817348" cy="2022903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8FEDD88-392A-5CEE-ED83-E945FF30941F}"/>
                </a:ext>
              </a:extLst>
            </p:cNvPr>
            <p:cNvSpPr/>
            <p:nvPr/>
          </p:nvSpPr>
          <p:spPr>
            <a:xfrm>
              <a:off x="8636565" y="4550418"/>
              <a:ext cx="1817347" cy="2022902"/>
            </a:xfrm>
            <a:custGeom>
              <a:avLst/>
              <a:gdLst>
                <a:gd name="connsiteX0" fmla="*/ 1816492 w 1817347"/>
                <a:gd name="connsiteY0" fmla="*/ 0 h 2022902"/>
                <a:gd name="connsiteX1" fmla="*/ 1817347 w 1817347"/>
                <a:gd name="connsiteY1" fmla="*/ 517952 h 2022902"/>
                <a:gd name="connsiteX2" fmla="*/ 1712424 w 1817347"/>
                <a:gd name="connsiteY2" fmla="*/ 502990 h 2022902"/>
                <a:gd name="connsiteX3" fmla="*/ 1712424 w 1817347"/>
                <a:gd name="connsiteY3" fmla="*/ 1519777 h 2022902"/>
                <a:gd name="connsiteX4" fmla="*/ 1816492 w 1817347"/>
                <a:gd name="connsiteY4" fmla="*/ 1504950 h 2022902"/>
                <a:gd name="connsiteX5" fmla="*/ 1817347 w 1817347"/>
                <a:gd name="connsiteY5" fmla="*/ 2022902 h 2022902"/>
                <a:gd name="connsiteX6" fmla="*/ 0 w 1817347"/>
                <a:gd name="connsiteY6" fmla="*/ 1763743 h 2022902"/>
                <a:gd name="connsiteX7" fmla="*/ 636099 w 1817347"/>
                <a:gd name="connsiteY7" fmla="*/ 1673119 h 2022902"/>
                <a:gd name="connsiteX8" fmla="*/ 636099 w 1817347"/>
                <a:gd name="connsiteY8" fmla="*/ 349503 h 2022902"/>
                <a:gd name="connsiteX9" fmla="*/ 0 w 1817347"/>
                <a:gd name="connsiteY9" fmla="*/ 258793 h 2022902"/>
                <a:gd name="connsiteX10" fmla="*/ 1816492 w 1817347"/>
                <a:gd name="connsiteY10" fmla="*/ 0 h 2022902"/>
                <a:gd name="connsiteX0" fmla="*/ 1816492 w 1817347"/>
                <a:gd name="connsiteY0" fmla="*/ 0 h 2022902"/>
                <a:gd name="connsiteX1" fmla="*/ 1817347 w 1817347"/>
                <a:gd name="connsiteY1" fmla="*/ 517952 h 2022902"/>
                <a:gd name="connsiteX2" fmla="*/ 1712424 w 1817347"/>
                <a:gd name="connsiteY2" fmla="*/ 502990 h 2022902"/>
                <a:gd name="connsiteX3" fmla="*/ 1712424 w 1817347"/>
                <a:gd name="connsiteY3" fmla="*/ 1519777 h 2022902"/>
                <a:gd name="connsiteX4" fmla="*/ 1816492 w 1817347"/>
                <a:gd name="connsiteY4" fmla="*/ 1504950 h 2022902"/>
                <a:gd name="connsiteX5" fmla="*/ 1817347 w 1817347"/>
                <a:gd name="connsiteY5" fmla="*/ 2022902 h 2022902"/>
                <a:gd name="connsiteX6" fmla="*/ 0 w 1817347"/>
                <a:gd name="connsiteY6" fmla="*/ 1763743 h 2022902"/>
                <a:gd name="connsiteX7" fmla="*/ 636099 w 1817347"/>
                <a:gd name="connsiteY7" fmla="*/ 1673119 h 2022902"/>
                <a:gd name="connsiteX8" fmla="*/ 0 w 1817347"/>
                <a:gd name="connsiteY8" fmla="*/ 258793 h 2022902"/>
                <a:gd name="connsiteX9" fmla="*/ 1816492 w 1817347"/>
                <a:gd name="connsiteY9" fmla="*/ 0 h 2022902"/>
                <a:gd name="connsiteX0" fmla="*/ 1816492 w 1817347"/>
                <a:gd name="connsiteY0" fmla="*/ 0 h 2022902"/>
                <a:gd name="connsiteX1" fmla="*/ 1817347 w 1817347"/>
                <a:gd name="connsiteY1" fmla="*/ 517952 h 2022902"/>
                <a:gd name="connsiteX2" fmla="*/ 1712424 w 1817347"/>
                <a:gd name="connsiteY2" fmla="*/ 502990 h 2022902"/>
                <a:gd name="connsiteX3" fmla="*/ 1712424 w 1817347"/>
                <a:gd name="connsiteY3" fmla="*/ 1519777 h 2022902"/>
                <a:gd name="connsiteX4" fmla="*/ 1816492 w 1817347"/>
                <a:gd name="connsiteY4" fmla="*/ 1504950 h 2022902"/>
                <a:gd name="connsiteX5" fmla="*/ 1817347 w 1817347"/>
                <a:gd name="connsiteY5" fmla="*/ 2022902 h 2022902"/>
                <a:gd name="connsiteX6" fmla="*/ 0 w 1817347"/>
                <a:gd name="connsiteY6" fmla="*/ 1763743 h 2022902"/>
                <a:gd name="connsiteX7" fmla="*/ 0 w 1817347"/>
                <a:gd name="connsiteY7" fmla="*/ 258793 h 2022902"/>
                <a:gd name="connsiteX8" fmla="*/ 1816492 w 1817347"/>
                <a:gd name="connsiteY8" fmla="*/ 0 h 2022902"/>
                <a:gd name="connsiteX0" fmla="*/ 1816492 w 1817347"/>
                <a:gd name="connsiteY0" fmla="*/ 0 h 2022902"/>
                <a:gd name="connsiteX1" fmla="*/ 1817347 w 1817347"/>
                <a:gd name="connsiteY1" fmla="*/ 517952 h 2022902"/>
                <a:gd name="connsiteX2" fmla="*/ 1712424 w 1817347"/>
                <a:gd name="connsiteY2" fmla="*/ 502990 h 2022902"/>
                <a:gd name="connsiteX3" fmla="*/ 1712424 w 1817347"/>
                <a:gd name="connsiteY3" fmla="*/ 1519777 h 2022902"/>
                <a:gd name="connsiteX4" fmla="*/ 1817347 w 1817347"/>
                <a:gd name="connsiteY4" fmla="*/ 2022902 h 2022902"/>
                <a:gd name="connsiteX5" fmla="*/ 0 w 1817347"/>
                <a:gd name="connsiteY5" fmla="*/ 1763743 h 2022902"/>
                <a:gd name="connsiteX6" fmla="*/ 0 w 1817347"/>
                <a:gd name="connsiteY6" fmla="*/ 258793 h 2022902"/>
                <a:gd name="connsiteX7" fmla="*/ 1816492 w 1817347"/>
                <a:gd name="connsiteY7" fmla="*/ 0 h 2022902"/>
                <a:gd name="connsiteX0" fmla="*/ 1816492 w 1817347"/>
                <a:gd name="connsiteY0" fmla="*/ 0 h 2022902"/>
                <a:gd name="connsiteX1" fmla="*/ 1817347 w 1817347"/>
                <a:gd name="connsiteY1" fmla="*/ 517952 h 2022902"/>
                <a:gd name="connsiteX2" fmla="*/ 1712424 w 1817347"/>
                <a:gd name="connsiteY2" fmla="*/ 502990 h 2022902"/>
                <a:gd name="connsiteX3" fmla="*/ 1817347 w 1817347"/>
                <a:gd name="connsiteY3" fmla="*/ 2022902 h 2022902"/>
                <a:gd name="connsiteX4" fmla="*/ 0 w 1817347"/>
                <a:gd name="connsiteY4" fmla="*/ 1763743 h 2022902"/>
                <a:gd name="connsiteX5" fmla="*/ 0 w 1817347"/>
                <a:gd name="connsiteY5" fmla="*/ 258793 h 2022902"/>
                <a:gd name="connsiteX6" fmla="*/ 1816492 w 1817347"/>
                <a:gd name="connsiteY6" fmla="*/ 0 h 2022902"/>
                <a:gd name="connsiteX0" fmla="*/ 1816492 w 1817347"/>
                <a:gd name="connsiteY0" fmla="*/ 0 h 2022902"/>
                <a:gd name="connsiteX1" fmla="*/ 1817347 w 1817347"/>
                <a:gd name="connsiteY1" fmla="*/ 517952 h 2022902"/>
                <a:gd name="connsiteX2" fmla="*/ 1817347 w 1817347"/>
                <a:gd name="connsiteY2" fmla="*/ 2022902 h 2022902"/>
                <a:gd name="connsiteX3" fmla="*/ 0 w 1817347"/>
                <a:gd name="connsiteY3" fmla="*/ 1763743 h 2022902"/>
                <a:gd name="connsiteX4" fmla="*/ 0 w 1817347"/>
                <a:gd name="connsiteY4" fmla="*/ 258793 h 2022902"/>
                <a:gd name="connsiteX5" fmla="*/ 1816492 w 1817347"/>
                <a:gd name="connsiteY5" fmla="*/ 0 h 2022902"/>
                <a:gd name="connsiteX0" fmla="*/ 1816492 w 1817347"/>
                <a:gd name="connsiteY0" fmla="*/ 0 h 2022902"/>
                <a:gd name="connsiteX1" fmla="*/ 1817347 w 1817347"/>
                <a:gd name="connsiteY1" fmla="*/ 2022902 h 2022902"/>
                <a:gd name="connsiteX2" fmla="*/ 0 w 1817347"/>
                <a:gd name="connsiteY2" fmla="*/ 1763743 h 2022902"/>
                <a:gd name="connsiteX3" fmla="*/ 0 w 1817347"/>
                <a:gd name="connsiteY3" fmla="*/ 258793 h 2022902"/>
                <a:gd name="connsiteX4" fmla="*/ 1816492 w 1817347"/>
                <a:gd name="connsiteY4" fmla="*/ 0 h 2022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7347" h="2022902">
                  <a:moveTo>
                    <a:pt x="1816492" y="0"/>
                  </a:moveTo>
                  <a:lnTo>
                    <a:pt x="1817347" y="2022902"/>
                  </a:lnTo>
                  <a:lnTo>
                    <a:pt x="0" y="1763743"/>
                  </a:lnTo>
                  <a:lnTo>
                    <a:pt x="0" y="258793"/>
                  </a:lnTo>
                  <a:lnTo>
                    <a:pt x="181649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65F355F0-F93E-3765-86FD-859DF474FFB2}"/>
                </a:ext>
              </a:extLst>
            </p:cNvPr>
            <p:cNvSpPr/>
            <p:nvPr/>
          </p:nvSpPr>
          <p:spPr>
            <a:xfrm>
              <a:off x="8636566" y="4550419"/>
              <a:ext cx="1817347" cy="517952"/>
            </a:xfrm>
            <a:custGeom>
              <a:avLst/>
              <a:gdLst>
                <a:gd name="connsiteX0" fmla="*/ 1816492 w 1817347"/>
                <a:gd name="connsiteY0" fmla="*/ 0 h 2097010"/>
                <a:gd name="connsiteX1" fmla="*/ 1817347 w 1817347"/>
                <a:gd name="connsiteY1" fmla="*/ 2097010 h 2097010"/>
                <a:gd name="connsiteX2" fmla="*/ 0 w 1817347"/>
                <a:gd name="connsiteY2" fmla="*/ 1047765 h 2097010"/>
                <a:gd name="connsiteX3" fmla="*/ 1816492 w 1817347"/>
                <a:gd name="connsiteY3" fmla="*/ 0 h 2097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7347" h="2097010">
                  <a:moveTo>
                    <a:pt x="1816492" y="0"/>
                  </a:moveTo>
                  <a:lnTo>
                    <a:pt x="1817347" y="2097010"/>
                  </a:lnTo>
                  <a:lnTo>
                    <a:pt x="0" y="1047765"/>
                  </a:lnTo>
                  <a:lnTo>
                    <a:pt x="181649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985E2EC8-6E72-4B29-DC4A-1D1694A0567A}"/>
                </a:ext>
              </a:extLst>
            </p:cNvPr>
            <p:cNvSpPr/>
            <p:nvPr/>
          </p:nvSpPr>
          <p:spPr>
            <a:xfrm>
              <a:off x="8636566" y="6055369"/>
              <a:ext cx="1817347" cy="517952"/>
            </a:xfrm>
            <a:custGeom>
              <a:avLst/>
              <a:gdLst>
                <a:gd name="connsiteX0" fmla="*/ 1816492 w 1817347"/>
                <a:gd name="connsiteY0" fmla="*/ 0 h 2097010"/>
                <a:gd name="connsiteX1" fmla="*/ 1817347 w 1817347"/>
                <a:gd name="connsiteY1" fmla="*/ 2097010 h 2097010"/>
                <a:gd name="connsiteX2" fmla="*/ 0 w 1817347"/>
                <a:gd name="connsiteY2" fmla="*/ 1047765 h 2097010"/>
                <a:gd name="connsiteX3" fmla="*/ 1816492 w 1817347"/>
                <a:gd name="connsiteY3" fmla="*/ 0 h 2097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7347" h="2097010">
                  <a:moveTo>
                    <a:pt x="1816492" y="0"/>
                  </a:moveTo>
                  <a:lnTo>
                    <a:pt x="1817347" y="2097010"/>
                  </a:lnTo>
                  <a:lnTo>
                    <a:pt x="0" y="1047765"/>
                  </a:lnTo>
                  <a:lnTo>
                    <a:pt x="1816492" y="0"/>
                  </a:lnTo>
                  <a:close/>
                </a:path>
              </a:pathLst>
            </a:custGeom>
            <a:noFill/>
            <a:ln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5A845DAB-E50A-8DFA-D0BA-EA4D755C06BC}"/>
              </a:ext>
            </a:extLst>
          </p:cNvPr>
          <p:cNvGrpSpPr/>
          <p:nvPr/>
        </p:nvGrpSpPr>
        <p:grpSpPr>
          <a:xfrm>
            <a:off x="6898597" y="4111513"/>
            <a:ext cx="2097012" cy="1953826"/>
            <a:chOff x="12570794" y="4671262"/>
            <a:chExt cx="2097012" cy="1953826"/>
          </a:xfrm>
        </p:grpSpPr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9103BB0F-C624-F9FF-EC9E-6148F5E814F0}"/>
                </a:ext>
              </a:extLst>
            </p:cNvPr>
            <p:cNvSpPr/>
            <p:nvPr/>
          </p:nvSpPr>
          <p:spPr>
            <a:xfrm>
              <a:off x="12570794" y="4671262"/>
              <a:ext cx="1041002" cy="1950299"/>
            </a:xfrm>
            <a:custGeom>
              <a:avLst/>
              <a:gdLst>
                <a:gd name="connsiteX0" fmla="*/ 0 w 1041002"/>
                <a:gd name="connsiteY0" fmla="*/ 0 h 1950299"/>
                <a:gd name="connsiteX1" fmla="*/ 1041002 w 1041002"/>
                <a:gd name="connsiteY1" fmla="*/ 105 h 1950299"/>
                <a:gd name="connsiteX2" fmla="*/ 1041002 w 1041002"/>
                <a:gd name="connsiteY2" fmla="*/ 1950299 h 1950299"/>
                <a:gd name="connsiteX3" fmla="*/ 0 w 1041002"/>
                <a:gd name="connsiteY3" fmla="*/ 1504950 h 1950299"/>
                <a:gd name="connsiteX4" fmla="*/ 0 w 1041002"/>
                <a:gd name="connsiteY4" fmla="*/ 0 h 1950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1002" h="1950299">
                  <a:moveTo>
                    <a:pt x="0" y="0"/>
                  </a:moveTo>
                  <a:lnTo>
                    <a:pt x="1041002" y="105"/>
                  </a:lnTo>
                  <a:lnTo>
                    <a:pt x="1041002" y="1950299"/>
                  </a:lnTo>
                  <a:lnTo>
                    <a:pt x="0" y="15049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5A99D6D2-42B3-35DB-94C0-5E4B8122A85A}"/>
                </a:ext>
              </a:extLst>
            </p:cNvPr>
            <p:cNvSpPr/>
            <p:nvPr/>
          </p:nvSpPr>
          <p:spPr>
            <a:xfrm>
              <a:off x="13611796" y="4671367"/>
              <a:ext cx="1056008" cy="1953721"/>
            </a:xfrm>
            <a:custGeom>
              <a:avLst/>
              <a:gdLst>
                <a:gd name="connsiteX0" fmla="*/ 0 w 1056008"/>
                <a:gd name="connsiteY0" fmla="*/ 0 h 1953721"/>
                <a:gd name="connsiteX1" fmla="*/ 1056008 w 1056008"/>
                <a:gd name="connsiteY1" fmla="*/ 106 h 1953721"/>
                <a:gd name="connsiteX2" fmla="*/ 1056008 w 1056008"/>
                <a:gd name="connsiteY2" fmla="*/ 1505056 h 1953721"/>
                <a:gd name="connsiteX3" fmla="*/ 8244 w 1056008"/>
                <a:gd name="connsiteY3" fmla="*/ 1953721 h 1953721"/>
                <a:gd name="connsiteX4" fmla="*/ 0 w 1056008"/>
                <a:gd name="connsiteY4" fmla="*/ 1950194 h 1953721"/>
                <a:gd name="connsiteX5" fmla="*/ 0 w 1056008"/>
                <a:gd name="connsiteY5" fmla="*/ 0 h 195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6008" h="1953721">
                  <a:moveTo>
                    <a:pt x="0" y="0"/>
                  </a:moveTo>
                  <a:lnTo>
                    <a:pt x="1056008" y="106"/>
                  </a:lnTo>
                  <a:lnTo>
                    <a:pt x="1056008" y="1505056"/>
                  </a:lnTo>
                  <a:lnTo>
                    <a:pt x="8244" y="1953721"/>
                  </a:lnTo>
                  <a:lnTo>
                    <a:pt x="0" y="19501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B39F0336-E95C-4847-6BA0-7D29736A50CA}"/>
                </a:ext>
              </a:extLst>
            </p:cNvPr>
            <p:cNvSpPr/>
            <p:nvPr/>
          </p:nvSpPr>
          <p:spPr>
            <a:xfrm>
              <a:off x="12570796" y="4671262"/>
              <a:ext cx="2097010" cy="448876"/>
            </a:xfrm>
            <a:custGeom>
              <a:avLst/>
              <a:gdLst>
                <a:gd name="connsiteX0" fmla="*/ 0 w 2097010"/>
                <a:gd name="connsiteY0" fmla="*/ 0 h 1817347"/>
                <a:gd name="connsiteX1" fmla="*/ 2097010 w 2097010"/>
                <a:gd name="connsiteY1" fmla="*/ 855 h 1817347"/>
                <a:gd name="connsiteX2" fmla="*/ 1049245 w 2097010"/>
                <a:gd name="connsiteY2" fmla="*/ 1817347 h 1817347"/>
                <a:gd name="connsiteX3" fmla="*/ 0 w 2097010"/>
                <a:gd name="connsiteY3" fmla="*/ 0 h 1817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7010" h="1817347">
                  <a:moveTo>
                    <a:pt x="0" y="0"/>
                  </a:moveTo>
                  <a:lnTo>
                    <a:pt x="2097010" y="855"/>
                  </a:lnTo>
                  <a:lnTo>
                    <a:pt x="1049245" y="18173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9C314DD1-F636-6F4D-AFF9-34EC3A1B91FD}"/>
                </a:ext>
              </a:extLst>
            </p:cNvPr>
            <p:cNvSpPr/>
            <p:nvPr/>
          </p:nvSpPr>
          <p:spPr>
            <a:xfrm>
              <a:off x="12570796" y="6176212"/>
              <a:ext cx="2097010" cy="448876"/>
            </a:xfrm>
            <a:custGeom>
              <a:avLst/>
              <a:gdLst>
                <a:gd name="connsiteX0" fmla="*/ 0 w 2097010"/>
                <a:gd name="connsiteY0" fmla="*/ 0 h 1817347"/>
                <a:gd name="connsiteX1" fmla="*/ 2097010 w 2097010"/>
                <a:gd name="connsiteY1" fmla="*/ 855 h 1817347"/>
                <a:gd name="connsiteX2" fmla="*/ 1049245 w 2097010"/>
                <a:gd name="connsiteY2" fmla="*/ 1817347 h 1817347"/>
                <a:gd name="connsiteX3" fmla="*/ 0 w 2097010"/>
                <a:gd name="connsiteY3" fmla="*/ 0 h 1817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7010" h="1817347">
                  <a:moveTo>
                    <a:pt x="0" y="0"/>
                  </a:moveTo>
                  <a:lnTo>
                    <a:pt x="2097010" y="855"/>
                  </a:lnTo>
                  <a:lnTo>
                    <a:pt x="1049245" y="1817347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AD9AD712-7B71-117A-1327-9B4DC86A7F75}"/>
              </a:ext>
            </a:extLst>
          </p:cNvPr>
          <p:cNvGrpSpPr/>
          <p:nvPr/>
        </p:nvGrpSpPr>
        <p:grpSpPr>
          <a:xfrm>
            <a:off x="980146" y="896929"/>
            <a:ext cx="2098499" cy="2587821"/>
            <a:chOff x="-5122039" y="3582503"/>
            <a:chExt cx="2098499" cy="2587821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2FD1C3A-2EE1-8684-1F5C-44B0B9B620B5}"/>
                </a:ext>
              </a:extLst>
            </p:cNvPr>
            <p:cNvSpPr/>
            <p:nvPr/>
          </p:nvSpPr>
          <p:spPr>
            <a:xfrm>
              <a:off x="-5122039" y="3582503"/>
              <a:ext cx="2098499" cy="2587821"/>
            </a:xfrm>
            <a:custGeom>
              <a:avLst/>
              <a:gdLst>
                <a:gd name="connsiteX0" fmla="*/ 1049251 w 2098499"/>
                <a:gd name="connsiteY0" fmla="*/ 0 h 2587821"/>
                <a:gd name="connsiteX1" fmla="*/ 2098496 w 2098499"/>
                <a:gd name="connsiteY1" fmla="*/ 1082871 h 2587821"/>
                <a:gd name="connsiteX2" fmla="*/ 1583581 w 2098499"/>
                <a:gd name="connsiteY2" fmla="*/ 1082871 h 2587821"/>
                <a:gd name="connsiteX3" fmla="*/ 1583581 w 2098499"/>
                <a:gd name="connsiteY3" fmla="*/ 2056401 h 2587821"/>
                <a:gd name="connsiteX4" fmla="*/ 2098499 w 2098499"/>
                <a:gd name="connsiteY4" fmla="*/ 2587821 h 2587821"/>
                <a:gd name="connsiteX5" fmla="*/ 1 w 2098499"/>
                <a:gd name="connsiteY5" fmla="*/ 2587821 h 2587821"/>
                <a:gd name="connsiteX6" fmla="*/ 507253 w 2098499"/>
                <a:gd name="connsiteY6" fmla="*/ 2064316 h 2587821"/>
                <a:gd name="connsiteX7" fmla="*/ 507253 w 2098499"/>
                <a:gd name="connsiteY7" fmla="*/ 1082871 h 2587821"/>
                <a:gd name="connsiteX8" fmla="*/ 0 w 2098499"/>
                <a:gd name="connsiteY8" fmla="*/ 1082871 h 2587821"/>
                <a:gd name="connsiteX9" fmla="*/ 1049251 w 2098499"/>
                <a:gd name="connsiteY9" fmla="*/ 0 h 2587821"/>
                <a:gd name="connsiteX0" fmla="*/ 1049251 w 2098499"/>
                <a:gd name="connsiteY0" fmla="*/ 0 h 2587821"/>
                <a:gd name="connsiteX1" fmla="*/ 2098496 w 2098499"/>
                <a:gd name="connsiteY1" fmla="*/ 1082871 h 2587821"/>
                <a:gd name="connsiteX2" fmla="*/ 1583581 w 2098499"/>
                <a:gd name="connsiteY2" fmla="*/ 1082871 h 2587821"/>
                <a:gd name="connsiteX3" fmla="*/ 1583581 w 2098499"/>
                <a:gd name="connsiteY3" fmla="*/ 2056401 h 2587821"/>
                <a:gd name="connsiteX4" fmla="*/ 2098499 w 2098499"/>
                <a:gd name="connsiteY4" fmla="*/ 2587821 h 2587821"/>
                <a:gd name="connsiteX5" fmla="*/ 1 w 2098499"/>
                <a:gd name="connsiteY5" fmla="*/ 2587821 h 2587821"/>
                <a:gd name="connsiteX6" fmla="*/ 507253 w 2098499"/>
                <a:gd name="connsiteY6" fmla="*/ 2064316 h 2587821"/>
                <a:gd name="connsiteX7" fmla="*/ 0 w 2098499"/>
                <a:gd name="connsiteY7" fmla="*/ 1082871 h 2587821"/>
                <a:gd name="connsiteX8" fmla="*/ 1049251 w 2098499"/>
                <a:gd name="connsiteY8" fmla="*/ 0 h 2587821"/>
                <a:gd name="connsiteX0" fmla="*/ 1049251 w 2098499"/>
                <a:gd name="connsiteY0" fmla="*/ 0 h 2587821"/>
                <a:gd name="connsiteX1" fmla="*/ 2098496 w 2098499"/>
                <a:gd name="connsiteY1" fmla="*/ 1082871 h 2587821"/>
                <a:gd name="connsiteX2" fmla="*/ 1583581 w 2098499"/>
                <a:gd name="connsiteY2" fmla="*/ 1082871 h 2587821"/>
                <a:gd name="connsiteX3" fmla="*/ 1583581 w 2098499"/>
                <a:gd name="connsiteY3" fmla="*/ 2056401 h 2587821"/>
                <a:gd name="connsiteX4" fmla="*/ 2098499 w 2098499"/>
                <a:gd name="connsiteY4" fmla="*/ 2587821 h 2587821"/>
                <a:gd name="connsiteX5" fmla="*/ 1 w 2098499"/>
                <a:gd name="connsiteY5" fmla="*/ 2587821 h 2587821"/>
                <a:gd name="connsiteX6" fmla="*/ 478377 w 2098499"/>
                <a:gd name="connsiteY6" fmla="*/ 2064316 h 2587821"/>
                <a:gd name="connsiteX7" fmla="*/ 0 w 2098499"/>
                <a:gd name="connsiteY7" fmla="*/ 1082871 h 2587821"/>
                <a:gd name="connsiteX8" fmla="*/ 1049251 w 2098499"/>
                <a:gd name="connsiteY8" fmla="*/ 0 h 2587821"/>
                <a:gd name="connsiteX0" fmla="*/ 1049251 w 2098499"/>
                <a:gd name="connsiteY0" fmla="*/ 0 h 2587821"/>
                <a:gd name="connsiteX1" fmla="*/ 2098496 w 2098499"/>
                <a:gd name="connsiteY1" fmla="*/ 1082871 h 2587821"/>
                <a:gd name="connsiteX2" fmla="*/ 1583581 w 2098499"/>
                <a:gd name="connsiteY2" fmla="*/ 1082871 h 2587821"/>
                <a:gd name="connsiteX3" fmla="*/ 2098499 w 2098499"/>
                <a:gd name="connsiteY3" fmla="*/ 2587821 h 2587821"/>
                <a:gd name="connsiteX4" fmla="*/ 1 w 2098499"/>
                <a:gd name="connsiteY4" fmla="*/ 2587821 h 2587821"/>
                <a:gd name="connsiteX5" fmla="*/ 478377 w 2098499"/>
                <a:gd name="connsiteY5" fmla="*/ 2064316 h 2587821"/>
                <a:gd name="connsiteX6" fmla="*/ 0 w 2098499"/>
                <a:gd name="connsiteY6" fmla="*/ 1082871 h 2587821"/>
                <a:gd name="connsiteX7" fmla="*/ 1049251 w 2098499"/>
                <a:gd name="connsiteY7" fmla="*/ 0 h 2587821"/>
                <a:gd name="connsiteX0" fmla="*/ 1049251 w 2098499"/>
                <a:gd name="connsiteY0" fmla="*/ 0 h 2587821"/>
                <a:gd name="connsiteX1" fmla="*/ 2098496 w 2098499"/>
                <a:gd name="connsiteY1" fmla="*/ 1082871 h 2587821"/>
                <a:gd name="connsiteX2" fmla="*/ 1583581 w 2098499"/>
                <a:gd name="connsiteY2" fmla="*/ 1082871 h 2587821"/>
                <a:gd name="connsiteX3" fmla="*/ 2098499 w 2098499"/>
                <a:gd name="connsiteY3" fmla="*/ 2587821 h 2587821"/>
                <a:gd name="connsiteX4" fmla="*/ 1 w 2098499"/>
                <a:gd name="connsiteY4" fmla="*/ 2587821 h 2587821"/>
                <a:gd name="connsiteX5" fmla="*/ 0 w 2098499"/>
                <a:gd name="connsiteY5" fmla="*/ 1082871 h 2587821"/>
                <a:gd name="connsiteX6" fmla="*/ 1049251 w 2098499"/>
                <a:gd name="connsiteY6" fmla="*/ 0 h 2587821"/>
                <a:gd name="connsiteX0" fmla="*/ 1049251 w 2098499"/>
                <a:gd name="connsiteY0" fmla="*/ 0 h 2587821"/>
                <a:gd name="connsiteX1" fmla="*/ 2098496 w 2098499"/>
                <a:gd name="connsiteY1" fmla="*/ 1082871 h 2587821"/>
                <a:gd name="connsiteX2" fmla="*/ 2098499 w 2098499"/>
                <a:gd name="connsiteY2" fmla="*/ 2587821 h 2587821"/>
                <a:gd name="connsiteX3" fmla="*/ 1 w 2098499"/>
                <a:gd name="connsiteY3" fmla="*/ 2587821 h 2587821"/>
                <a:gd name="connsiteX4" fmla="*/ 0 w 2098499"/>
                <a:gd name="connsiteY4" fmla="*/ 1082871 h 2587821"/>
                <a:gd name="connsiteX5" fmla="*/ 1049251 w 2098499"/>
                <a:gd name="connsiteY5" fmla="*/ 0 h 2587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8499" h="2587821">
                  <a:moveTo>
                    <a:pt x="1049251" y="0"/>
                  </a:moveTo>
                  <a:lnTo>
                    <a:pt x="2098496" y="1082871"/>
                  </a:lnTo>
                  <a:lnTo>
                    <a:pt x="2098499" y="2587821"/>
                  </a:lnTo>
                  <a:lnTo>
                    <a:pt x="1" y="2587821"/>
                  </a:lnTo>
                  <a:cubicBezTo>
                    <a:pt x="1" y="2086171"/>
                    <a:pt x="0" y="1584521"/>
                    <a:pt x="0" y="1082871"/>
                  </a:cubicBezTo>
                  <a:lnTo>
                    <a:pt x="104925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6B2F498-18E1-2571-1D28-BEBD33D6BBE2}"/>
                </a:ext>
              </a:extLst>
            </p:cNvPr>
            <p:cNvSpPr/>
            <p:nvPr/>
          </p:nvSpPr>
          <p:spPr>
            <a:xfrm>
              <a:off x="-5122039" y="3582503"/>
              <a:ext cx="2098491" cy="1082871"/>
            </a:xfrm>
            <a:custGeom>
              <a:avLst/>
              <a:gdLst>
                <a:gd name="connsiteX0" fmla="*/ 1049246 w 2098491"/>
                <a:gd name="connsiteY0" fmla="*/ 0 h 1815637"/>
                <a:gd name="connsiteX1" fmla="*/ 2098491 w 2098491"/>
                <a:gd name="connsiteY1" fmla="*/ 1815637 h 1815637"/>
                <a:gd name="connsiteX2" fmla="*/ 0 w 2098491"/>
                <a:gd name="connsiteY2" fmla="*/ 1815637 h 1815637"/>
                <a:gd name="connsiteX3" fmla="*/ 1049246 w 2098491"/>
                <a:gd name="connsiteY3" fmla="*/ 0 h 181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8491" h="1815637">
                  <a:moveTo>
                    <a:pt x="1049246" y="0"/>
                  </a:moveTo>
                  <a:lnTo>
                    <a:pt x="2098491" y="1815637"/>
                  </a:lnTo>
                  <a:lnTo>
                    <a:pt x="0" y="1815637"/>
                  </a:lnTo>
                  <a:lnTo>
                    <a:pt x="1049246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7987B798-EC79-386A-5D99-1B7855E67CE7}"/>
                </a:ext>
              </a:extLst>
            </p:cNvPr>
            <p:cNvSpPr/>
            <p:nvPr/>
          </p:nvSpPr>
          <p:spPr>
            <a:xfrm>
              <a:off x="-5122039" y="5087453"/>
              <a:ext cx="2098491" cy="1082871"/>
            </a:xfrm>
            <a:custGeom>
              <a:avLst/>
              <a:gdLst>
                <a:gd name="connsiteX0" fmla="*/ 1049246 w 2098491"/>
                <a:gd name="connsiteY0" fmla="*/ 0 h 1815637"/>
                <a:gd name="connsiteX1" fmla="*/ 2098491 w 2098491"/>
                <a:gd name="connsiteY1" fmla="*/ 1815637 h 1815637"/>
                <a:gd name="connsiteX2" fmla="*/ 0 w 2098491"/>
                <a:gd name="connsiteY2" fmla="*/ 1815637 h 1815637"/>
                <a:gd name="connsiteX3" fmla="*/ 1049246 w 2098491"/>
                <a:gd name="connsiteY3" fmla="*/ 0 h 181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8491" h="1815637">
                  <a:moveTo>
                    <a:pt x="1049246" y="0"/>
                  </a:moveTo>
                  <a:lnTo>
                    <a:pt x="2098491" y="1815637"/>
                  </a:lnTo>
                  <a:lnTo>
                    <a:pt x="0" y="1815637"/>
                  </a:lnTo>
                  <a:lnTo>
                    <a:pt x="1049246" y="0"/>
                  </a:lnTo>
                  <a:close/>
                </a:path>
              </a:pathLst>
            </a:custGeom>
            <a:noFill/>
            <a:ln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26F138F3-0189-505C-49DF-39971715755B}"/>
                </a:ext>
              </a:extLst>
            </p:cNvPr>
            <p:cNvCxnSpPr>
              <a:stCxn id="6" idx="0"/>
            </p:cNvCxnSpPr>
            <p:nvPr/>
          </p:nvCxnSpPr>
          <p:spPr>
            <a:xfrm>
              <a:off x="-4072793" y="3582503"/>
              <a:ext cx="3713" cy="1485868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01E5200D-64F2-06C3-350E-0046C796F77F}"/>
              </a:ext>
            </a:extLst>
          </p:cNvPr>
          <p:cNvGrpSpPr/>
          <p:nvPr/>
        </p:nvGrpSpPr>
        <p:grpSpPr>
          <a:xfrm>
            <a:off x="980149" y="4111724"/>
            <a:ext cx="2098492" cy="1953405"/>
            <a:chOff x="5266560" y="4216919"/>
            <a:chExt cx="2098492" cy="1953405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8D551B5F-73B4-2C6F-1640-4AB50E7CDEF8}"/>
                </a:ext>
              </a:extLst>
            </p:cNvPr>
            <p:cNvSpPr/>
            <p:nvPr/>
          </p:nvSpPr>
          <p:spPr>
            <a:xfrm>
              <a:off x="5266560" y="4216919"/>
              <a:ext cx="2098491" cy="1953404"/>
            </a:xfrm>
            <a:custGeom>
              <a:avLst/>
              <a:gdLst>
                <a:gd name="connsiteX0" fmla="*/ 1049246 w 2098491"/>
                <a:gd name="connsiteY0" fmla="*/ 0 h 1953404"/>
                <a:gd name="connsiteX1" fmla="*/ 2098491 w 2098491"/>
                <a:gd name="connsiteY1" fmla="*/ 448454 h 1953404"/>
                <a:gd name="connsiteX2" fmla="*/ 1577229 w 2098491"/>
                <a:gd name="connsiteY2" fmla="*/ 448454 h 1953404"/>
                <a:gd name="connsiteX3" fmla="*/ 1577229 w 2098491"/>
                <a:gd name="connsiteY3" fmla="*/ 1730614 h 1953404"/>
                <a:gd name="connsiteX4" fmla="*/ 2098491 w 2098491"/>
                <a:gd name="connsiteY4" fmla="*/ 1953404 h 1953404"/>
                <a:gd name="connsiteX5" fmla="*/ 0 w 2098491"/>
                <a:gd name="connsiteY5" fmla="*/ 1953404 h 1953404"/>
                <a:gd name="connsiteX6" fmla="*/ 500904 w 2098491"/>
                <a:gd name="connsiteY6" fmla="*/ 1739315 h 1953404"/>
                <a:gd name="connsiteX7" fmla="*/ 500904 w 2098491"/>
                <a:gd name="connsiteY7" fmla="*/ 448454 h 1953404"/>
                <a:gd name="connsiteX8" fmla="*/ 0 w 2098491"/>
                <a:gd name="connsiteY8" fmla="*/ 448454 h 1953404"/>
                <a:gd name="connsiteX9" fmla="*/ 1049246 w 2098491"/>
                <a:gd name="connsiteY9" fmla="*/ 0 h 1953404"/>
                <a:gd name="connsiteX0" fmla="*/ 1049246 w 2098491"/>
                <a:gd name="connsiteY0" fmla="*/ 0 h 1953404"/>
                <a:gd name="connsiteX1" fmla="*/ 2098491 w 2098491"/>
                <a:gd name="connsiteY1" fmla="*/ 448454 h 1953404"/>
                <a:gd name="connsiteX2" fmla="*/ 1577229 w 2098491"/>
                <a:gd name="connsiteY2" fmla="*/ 448454 h 1953404"/>
                <a:gd name="connsiteX3" fmla="*/ 1577229 w 2098491"/>
                <a:gd name="connsiteY3" fmla="*/ 1730614 h 1953404"/>
                <a:gd name="connsiteX4" fmla="*/ 2098491 w 2098491"/>
                <a:gd name="connsiteY4" fmla="*/ 1953404 h 1953404"/>
                <a:gd name="connsiteX5" fmla="*/ 0 w 2098491"/>
                <a:gd name="connsiteY5" fmla="*/ 1953404 h 1953404"/>
                <a:gd name="connsiteX6" fmla="*/ 500904 w 2098491"/>
                <a:gd name="connsiteY6" fmla="*/ 1739315 h 1953404"/>
                <a:gd name="connsiteX7" fmla="*/ 0 w 2098491"/>
                <a:gd name="connsiteY7" fmla="*/ 448454 h 1953404"/>
                <a:gd name="connsiteX8" fmla="*/ 1049246 w 2098491"/>
                <a:gd name="connsiteY8" fmla="*/ 0 h 1953404"/>
                <a:gd name="connsiteX0" fmla="*/ 1049246 w 2098491"/>
                <a:gd name="connsiteY0" fmla="*/ 0 h 1953404"/>
                <a:gd name="connsiteX1" fmla="*/ 2098491 w 2098491"/>
                <a:gd name="connsiteY1" fmla="*/ 448454 h 1953404"/>
                <a:gd name="connsiteX2" fmla="*/ 1577229 w 2098491"/>
                <a:gd name="connsiteY2" fmla="*/ 448454 h 1953404"/>
                <a:gd name="connsiteX3" fmla="*/ 1577229 w 2098491"/>
                <a:gd name="connsiteY3" fmla="*/ 1730614 h 1953404"/>
                <a:gd name="connsiteX4" fmla="*/ 2098491 w 2098491"/>
                <a:gd name="connsiteY4" fmla="*/ 1953404 h 1953404"/>
                <a:gd name="connsiteX5" fmla="*/ 0 w 2098491"/>
                <a:gd name="connsiteY5" fmla="*/ 1953404 h 1953404"/>
                <a:gd name="connsiteX6" fmla="*/ 0 w 2098491"/>
                <a:gd name="connsiteY6" fmla="*/ 448454 h 1953404"/>
                <a:gd name="connsiteX7" fmla="*/ 1049246 w 2098491"/>
                <a:gd name="connsiteY7" fmla="*/ 0 h 1953404"/>
                <a:gd name="connsiteX0" fmla="*/ 1049246 w 2098491"/>
                <a:gd name="connsiteY0" fmla="*/ 0 h 1953404"/>
                <a:gd name="connsiteX1" fmla="*/ 2098491 w 2098491"/>
                <a:gd name="connsiteY1" fmla="*/ 448454 h 1953404"/>
                <a:gd name="connsiteX2" fmla="*/ 1577229 w 2098491"/>
                <a:gd name="connsiteY2" fmla="*/ 448454 h 1953404"/>
                <a:gd name="connsiteX3" fmla="*/ 2098491 w 2098491"/>
                <a:gd name="connsiteY3" fmla="*/ 1953404 h 1953404"/>
                <a:gd name="connsiteX4" fmla="*/ 0 w 2098491"/>
                <a:gd name="connsiteY4" fmla="*/ 1953404 h 1953404"/>
                <a:gd name="connsiteX5" fmla="*/ 0 w 2098491"/>
                <a:gd name="connsiteY5" fmla="*/ 448454 h 1953404"/>
                <a:gd name="connsiteX6" fmla="*/ 1049246 w 2098491"/>
                <a:gd name="connsiteY6" fmla="*/ 0 h 1953404"/>
                <a:gd name="connsiteX0" fmla="*/ 1049246 w 2098491"/>
                <a:gd name="connsiteY0" fmla="*/ 0 h 1953404"/>
                <a:gd name="connsiteX1" fmla="*/ 2098491 w 2098491"/>
                <a:gd name="connsiteY1" fmla="*/ 448454 h 1953404"/>
                <a:gd name="connsiteX2" fmla="*/ 2098491 w 2098491"/>
                <a:gd name="connsiteY2" fmla="*/ 1953404 h 1953404"/>
                <a:gd name="connsiteX3" fmla="*/ 0 w 2098491"/>
                <a:gd name="connsiteY3" fmla="*/ 1953404 h 1953404"/>
                <a:gd name="connsiteX4" fmla="*/ 0 w 2098491"/>
                <a:gd name="connsiteY4" fmla="*/ 448454 h 1953404"/>
                <a:gd name="connsiteX5" fmla="*/ 1049246 w 2098491"/>
                <a:gd name="connsiteY5" fmla="*/ 0 h 1953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8491" h="1953404">
                  <a:moveTo>
                    <a:pt x="1049246" y="0"/>
                  </a:moveTo>
                  <a:lnTo>
                    <a:pt x="2098491" y="448454"/>
                  </a:lnTo>
                  <a:lnTo>
                    <a:pt x="2098491" y="1953404"/>
                  </a:lnTo>
                  <a:lnTo>
                    <a:pt x="0" y="1953404"/>
                  </a:lnTo>
                  <a:lnTo>
                    <a:pt x="0" y="448454"/>
                  </a:lnTo>
                  <a:lnTo>
                    <a:pt x="1049246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631FD51C-20E9-F6F5-6905-E16B56E9650A}"/>
                </a:ext>
              </a:extLst>
            </p:cNvPr>
            <p:cNvSpPr/>
            <p:nvPr/>
          </p:nvSpPr>
          <p:spPr>
            <a:xfrm>
              <a:off x="5266561" y="4216920"/>
              <a:ext cx="2098491" cy="448454"/>
            </a:xfrm>
            <a:custGeom>
              <a:avLst/>
              <a:gdLst>
                <a:gd name="connsiteX0" fmla="*/ 1049246 w 2098491"/>
                <a:gd name="connsiteY0" fmla="*/ 0 h 1815637"/>
                <a:gd name="connsiteX1" fmla="*/ 2098491 w 2098491"/>
                <a:gd name="connsiteY1" fmla="*/ 1815637 h 1815637"/>
                <a:gd name="connsiteX2" fmla="*/ 0 w 2098491"/>
                <a:gd name="connsiteY2" fmla="*/ 1815637 h 1815637"/>
                <a:gd name="connsiteX3" fmla="*/ 1049246 w 2098491"/>
                <a:gd name="connsiteY3" fmla="*/ 0 h 181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8491" h="1815637">
                  <a:moveTo>
                    <a:pt x="1049246" y="0"/>
                  </a:moveTo>
                  <a:lnTo>
                    <a:pt x="2098491" y="1815637"/>
                  </a:lnTo>
                  <a:lnTo>
                    <a:pt x="0" y="1815637"/>
                  </a:lnTo>
                  <a:lnTo>
                    <a:pt x="1049246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8BFDD4BE-7F73-A155-5EBF-FC200681D09C}"/>
                </a:ext>
              </a:extLst>
            </p:cNvPr>
            <p:cNvSpPr/>
            <p:nvPr/>
          </p:nvSpPr>
          <p:spPr>
            <a:xfrm>
              <a:off x="5266561" y="5721870"/>
              <a:ext cx="2098491" cy="448454"/>
            </a:xfrm>
            <a:custGeom>
              <a:avLst/>
              <a:gdLst>
                <a:gd name="connsiteX0" fmla="*/ 1049246 w 2098491"/>
                <a:gd name="connsiteY0" fmla="*/ 0 h 1815637"/>
                <a:gd name="connsiteX1" fmla="*/ 2098491 w 2098491"/>
                <a:gd name="connsiteY1" fmla="*/ 1815637 h 1815637"/>
                <a:gd name="connsiteX2" fmla="*/ 0 w 2098491"/>
                <a:gd name="connsiteY2" fmla="*/ 1815637 h 1815637"/>
                <a:gd name="connsiteX3" fmla="*/ 1049246 w 2098491"/>
                <a:gd name="connsiteY3" fmla="*/ 0 h 181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8491" h="1815637">
                  <a:moveTo>
                    <a:pt x="1049246" y="0"/>
                  </a:moveTo>
                  <a:lnTo>
                    <a:pt x="2098491" y="1815637"/>
                  </a:lnTo>
                  <a:lnTo>
                    <a:pt x="0" y="1815637"/>
                  </a:lnTo>
                  <a:lnTo>
                    <a:pt x="1049246" y="0"/>
                  </a:lnTo>
                  <a:close/>
                </a:path>
              </a:pathLst>
            </a:custGeom>
            <a:noFill/>
            <a:ln>
              <a:prstDash val="dash"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52" name="直線コネクタ 151">
              <a:extLst>
                <a:ext uri="{FF2B5EF4-FFF2-40B4-BE49-F238E27FC236}">
                  <a16:creationId xmlns:a16="http://schemas.microsoft.com/office/drawing/2014/main" id="{2B1D9D37-6BAB-154E-7CE9-A2481434D679}"/>
                </a:ext>
              </a:extLst>
            </p:cNvPr>
            <p:cNvCxnSpPr>
              <a:cxnSpLocks/>
              <a:stCxn id="13" idx="0"/>
              <a:endCxn id="102" idx="0"/>
            </p:cNvCxnSpPr>
            <p:nvPr/>
          </p:nvCxnSpPr>
          <p:spPr>
            <a:xfrm>
              <a:off x="6315807" y="4216920"/>
              <a:ext cx="0" cy="1504950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82942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0F6EA9-72FC-47AE-9890-3C3D6F4E68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6FF8F29A-85B5-BD89-FC0E-832050412BB4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三角柱の図形</a:t>
            </a:r>
            <a:endParaRPr kumimoji="1" lang="en-US" altLang="ja-JP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5F8A600C-F082-4C1A-0E94-8C557A24A592}"/>
              </a:ext>
            </a:extLst>
          </p:cNvPr>
          <p:cNvGrpSpPr/>
          <p:nvPr/>
        </p:nvGrpSpPr>
        <p:grpSpPr>
          <a:xfrm>
            <a:off x="980146" y="896929"/>
            <a:ext cx="2098499" cy="2587821"/>
            <a:chOff x="-5122039" y="3582503"/>
            <a:chExt cx="2098499" cy="2587821"/>
          </a:xfrm>
        </p:grpSpPr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0B3A6CFA-2CBA-D87C-D2B8-05C7D3D6993B}"/>
                </a:ext>
              </a:extLst>
            </p:cNvPr>
            <p:cNvSpPr/>
            <p:nvPr/>
          </p:nvSpPr>
          <p:spPr>
            <a:xfrm>
              <a:off x="-5122039" y="3582503"/>
              <a:ext cx="2098499" cy="2587821"/>
            </a:xfrm>
            <a:custGeom>
              <a:avLst/>
              <a:gdLst>
                <a:gd name="connsiteX0" fmla="*/ 1049251 w 2098499"/>
                <a:gd name="connsiteY0" fmla="*/ 0 h 2587821"/>
                <a:gd name="connsiteX1" fmla="*/ 2098496 w 2098499"/>
                <a:gd name="connsiteY1" fmla="*/ 1082871 h 2587821"/>
                <a:gd name="connsiteX2" fmla="*/ 1583581 w 2098499"/>
                <a:gd name="connsiteY2" fmla="*/ 1082871 h 2587821"/>
                <a:gd name="connsiteX3" fmla="*/ 1583581 w 2098499"/>
                <a:gd name="connsiteY3" fmla="*/ 2056401 h 2587821"/>
                <a:gd name="connsiteX4" fmla="*/ 2098499 w 2098499"/>
                <a:gd name="connsiteY4" fmla="*/ 2587821 h 2587821"/>
                <a:gd name="connsiteX5" fmla="*/ 1 w 2098499"/>
                <a:gd name="connsiteY5" fmla="*/ 2587821 h 2587821"/>
                <a:gd name="connsiteX6" fmla="*/ 507253 w 2098499"/>
                <a:gd name="connsiteY6" fmla="*/ 2064316 h 2587821"/>
                <a:gd name="connsiteX7" fmla="*/ 507253 w 2098499"/>
                <a:gd name="connsiteY7" fmla="*/ 1082871 h 2587821"/>
                <a:gd name="connsiteX8" fmla="*/ 0 w 2098499"/>
                <a:gd name="connsiteY8" fmla="*/ 1082871 h 2587821"/>
                <a:gd name="connsiteX9" fmla="*/ 1049251 w 2098499"/>
                <a:gd name="connsiteY9" fmla="*/ 0 h 2587821"/>
                <a:gd name="connsiteX0" fmla="*/ 1049251 w 2098499"/>
                <a:gd name="connsiteY0" fmla="*/ 0 h 2587821"/>
                <a:gd name="connsiteX1" fmla="*/ 2098496 w 2098499"/>
                <a:gd name="connsiteY1" fmla="*/ 1082871 h 2587821"/>
                <a:gd name="connsiteX2" fmla="*/ 1583581 w 2098499"/>
                <a:gd name="connsiteY2" fmla="*/ 1082871 h 2587821"/>
                <a:gd name="connsiteX3" fmla="*/ 1583581 w 2098499"/>
                <a:gd name="connsiteY3" fmla="*/ 2056401 h 2587821"/>
                <a:gd name="connsiteX4" fmla="*/ 2098499 w 2098499"/>
                <a:gd name="connsiteY4" fmla="*/ 2587821 h 2587821"/>
                <a:gd name="connsiteX5" fmla="*/ 1 w 2098499"/>
                <a:gd name="connsiteY5" fmla="*/ 2587821 h 2587821"/>
                <a:gd name="connsiteX6" fmla="*/ 507253 w 2098499"/>
                <a:gd name="connsiteY6" fmla="*/ 2064316 h 2587821"/>
                <a:gd name="connsiteX7" fmla="*/ 0 w 2098499"/>
                <a:gd name="connsiteY7" fmla="*/ 1082871 h 2587821"/>
                <a:gd name="connsiteX8" fmla="*/ 1049251 w 2098499"/>
                <a:gd name="connsiteY8" fmla="*/ 0 h 2587821"/>
                <a:gd name="connsiteX0" fmla="*/ 1049251 w 2098499"/>
                <a:gd name="connsiteY0" fmla="*/ 0 h 2587821"/>
                <a:gd name="connsiteX1" fmla="*/ 2098496 w 2098499"/>
                <a:gd name="connsiteY1" fmla="*/ 1082871 h 2587821"/>
                <a:gd name="connsiteX2" fmla="*/ 1583581 w 2098499"/>
                <a:gd name="connsiteY2" fmla="*/ 1082871 h 2587821"/>
                <a:gd name="connsiteX3" fmla="*/ 1583581 w 2098499"/>
                <a:gd name="connsiteY3" fmla="*/ 2056401 h 2587821"/>
                <a:gd name="connsiteX4" fmla="*/ 2098499 w 2098499"/>
                <a:gd name="connsiteY4" fmla="*/ 2587821 h 2587821"/>
                <a:gd name="connsiteX5" fmla="*/ 1 w 2098499"/>
                <a:gd name="connsiteY5" fmla="*/ 2587821 h 2587821"/>
                <a:gd name="connsiteX6" fmla="*/ 478377 w 2098499"/>
                <a:gd name="connsiteY6" fmla="*/ 2064316 h 2587821"/>
                <a:gd name="connsiteX7" fmla="*/ 0 w 2098499"/>
                <a:gd name="connsiteY7" fmla="*/ 1082871 h 2587821"/>
                <a:gd name="connsiteX8" fmla="*/ 1049251 w 2098499"/>
                <a:gd name="connsiteY8" fmla="*/ 0 h 2587821"/>
                <a:gd name="connsiteX0" fmla="*/ 1049251 w 2098499"/>
                <a:gd name="connsiteY0" fmla="*/ 0 h 2587821"/>
                <a:gd name="connsiteX1" fmla="*/ 2098496 w 2098499"/>
                <a:gd name="connsiteY1" fmla="*/ 1082871 h 2587821"/>
                <a:gd name="connsiteX2" fmla="*/ 1583581 w 2098499"/>
                <a:gd name="connsiteY2" fmla="*/ 1082871 h 2587821"/>
                <a:gd name="connsiteX3" fmla="*/ 2098499 w 2098499"/>
                <a:gd name="connsiteY3" fmla="*/ 2587821 h 2587821"/>
                <a:gd name="connsiteX4" fmla="*/ 1 w 2098499"/>
                <a:gd name="connsiteY4" fmla="*/ 2587821 h 2587821"/>
                <a:gd name="connsiteX5" fmla="*/ 478377 w 2098499"/>
                <a:gd name="connsiteY5" fmla="*/ 2064316 h 2587821"/>
                <a:gd name="connsiteX6" fmla="*/ 0 w 2098499"/>
                <a:gd name="connsiteY6" fmla="*/ 1082871 h 2587821"/>
                <a:gd name="connsiteX7" fmla="*/ 1049251 w 2098499"/>
                <a:gd name="connsiteY7" fmla="*/ 0 h 2587821"/>
                <a:gd name="connsiteX0" fmla="*/ 1049251 w 2098499"/>
                <a:gd name="connsiteY0" fmla="*/ 0 h 2587821"/>
                <a:gd name="connsiteX1" fmla="*/ 2098496 w 2098499"/>
                <a:gd name="connsiteY1" fmla="*/ 1082871 h 2587821"/>
                <a:gd name="connsiteX2" fmla="*/ 1583581 w 2098499"/>
                <a:gd name="connsiteY2" fmla="*/ 1082871 h 2587821"/>
                <a:gd name="connsiteX3" fmla="*/ 2098499 w 2098499"/>
                <a:gd name="connsiteY3" fmla="*/ 2587821 h 2587821"/>
                <a:gd name="connsiteX4" fmla="*/ 1 w 2098499"/>
                <a:gd name="connsiteY4" fmla="*/ 2587821 h 2587821"/>
                <a:gd name="connsiteX5" fmla="*/ 0 w 2098499"/>
                <a:gd name="connsiteY5" fmla="*/ 1082871 h 2587821"/>
                <a:gd name="connsiteX6" fmla="*/ 1049251 w 2098499"/>
                <a:gd name="connsiteY6" fmla="*/ 0 h 2587821"/>
                <a:gd name="connsiteX0" fmla="*/ 1049251 w 2098499"/>
                <a:gd name="connsiteY0" fmla="*/ 0 h 2587821"/>
                <a:gd name="connsiteX1" fmla="*/ 2098496 w 2098499"/>
                <a:gd name="connsiteY1" fmla="*/ 1082871 h 2587821"/>
                <a:gd name="connsiteX2" fmla="*/ 2098499 w 2098499"/>
                <a:gd name="connsiteY2" fmla="*/ 2587821 h 2587821"/>
                <a:gd name="connsiteX3" fmla="*/ 1 w 2098499"/>
                <a:gd name="connsiteY3" fmla="*/ 2587821 h 2587821"/>
                <a:gd name="connsiteX4" fmla="*/ 0 w 2098499"/>
                <a:gd name="connsiteY4" fmla="*/ 1082871 h 2587821"/>
                <a:gd name="connsiteX5" fmla="*/ 1049251 w 2098499"/>
                <a:gd name="connsiteY5" fmla="*/ 0 h 25878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8499" h="2587821">
                  <a:moveTo>
                    <a:pt x="1049251" y="0"/>
                  </a:moveTo>
                  <a:lnTo>
                    <a:pt x="2098496" y="1082871"/>
                  </a:lnTo>
                  <a:lnTo>
                    <a:pt x="2098499" y="2587821"/>
                  </a:lnTo>
                  <a:lnTo>
                    <a:pt x="1" y="2587821"/>
                  </a:lnTo>
                  <a:cubicBezTo>
                    <a:pt x="1" y="2086171"/>
                    <a:pt x="0" y="1584521"/>
                    <a:pt x="0" y="1082871"/>
                  </a:cubicBezTo>
                  <a:lnTo>
                    <a:pt x="104925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EDF406AC-A637-60BC-9B76-970A2460654C}"/>
                </a:ext>
              </a:extLst>
            </p:cNvPr>
            <p:cNvSpPr/>
            <p:nvPr/>
          </p:nvSpPr>
          <p:spPr>
            <a:xfrm>
              <a:off x="-5122039" y="3582503"/>
              <a:ext cx="2098491" cy="1082871"/>
            </a:xfrm>
            <a:custGeom>
              <a:avLst/>
              <a:gdLst>
                <a:gd name="connsiteX0" fmla="*/ 1049246 w 2098491"/>
                <a:gd name="connsiteY0" fmla="*/ 0 h 1815637"/>
                <a:gd name="connsiteX1" fmla="*/ 2098491 w 2098491"/>
                <a:gd name="connsiteY1" fmla="*/ 1815637 h 1815637"/>
                <a:gd name="connsiteX2" fmla="*/ 0 w 2098491"/>
                <a:gd name="connsiteY2" fmla="*/ 1815637 h 1815637"/>
                <a:gd name="connsiteX3" fmla="*/ 1049246 w 2098491"/>
                <a:gd name="connsiteY3" fmla="*/ 0 h 181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8491" h="1815637">
                  <a:moveTo>
                    <a:pt x="1049246" y="0"/>
                  </a:moveTo>
                  <a:lnTo>
                    <a:pt x="2098491" y="1815637"/>
                  </a:lnTo>
                  <a:lnTo>
                    <a:pt x="0" y="1815637"/>
                  </a:lnTo>
                  <a:lnTo>
                    <a:pt x="1049246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979F883B-4560-EAB6-709E-A9CE7A7D9527}"/>
              </a:ext>
            </a:extLst>
          </p:cNvPr>
          <p:cNvGrpSpPr/>
          <p:nvPr/>
        </p:nvGrpSpPr>
        <p:grpSpPr>
          <a:xfrm>
            <a:off x="4019950" y="813021"/>
            <a:ext cx="1817354" cy="2755636"/>
            <a:chOff x="-1752034" y="3817684"/>
            <a:chExt cx="1817354" cy="2755636"/>
          </a:xfrm>
        </p:grpSpPr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36EC9AFD-994D-0536-BB8E-C8CD12EC221C}"/>
                </a:ext>
              </a:extLst>
            </p:cNvPr>
            <p:cNvSpPr/>
            <p:nvPr/>
          </p:nvSpPr>
          <p:spPr>
            <a:xfrm>
              <a:off x="-1752030" y="3817684"/>
              <a:ext cx="1817350" cy="2755636"/>
            </a:xfrm>
            <a:custGeom>
              <a:avLst/>
              <a:gdLst>
                <a:gd name="connsiteX0" fmla="*/ 1816491 w 1817350"/>
                <a:gd name="connsiteY0" fmla="*/ 0 h 2755636"/>
                <a:gd name="connsiteX1" fmla="*/ 1817347 w 1817350"/>
                <a:gd name="connsiteY1" fmla="*/ 1250686 h 2755636"/>
                <a:gd name="connsiteX2" fmla="*/ 1585421 w 1817350"/>
                <a:gd name="connsiteY2" fmla="*/ 1170825 h 2755636"/>
                <a:gd name="connsiteX3" fmla="*/ 1585421 w 1817350"/>
                <a:gd name="connsiteY3" fmla="*/ 1584443 h 2755636"/>
                <a:gd name="connsiteX4" fmla="*/ 1816494 w 1817350"/>
                <a:gd name="connsiteY4" fmla="*/ 1504950 h 2755636"/>
                <a:gd name="connsiteX5" fmla="*/ 1817350 w 1817350"/>
                <a:gd name="connsiteY5" fmla="*/ 2755636 h 2755636"/>
                <a:gd name="connsiteX6" fmla="*/ 3 w 1817350"/>
                <a:gd name="connsiteY6" fmla="*/ 2129852 h 2755636"/>
                <a:gd name="connsiteX7" fmla="*/ 509096 w 1817350"/>
                <a:gd name="connsiteY7" fmla="*/ 1954716 h 2755636"/>
                <a:gd name="connsiteX8" fmla="*/ 509096 w 1817350"/>
                <a:gd name="connsiteY8" fmla="*/ 800204 h 2755636"/>
                <a:gd name="connsiteX9" fmla="*/ 0 w 1817350"/>
                <a:gd name="connsiteY9" fmla="*/ 624902 h 2755636"/>
                <a:gd name="connsiteX10" fmla="*/ 1816491 w 1817350"/>
                <a:gd name="connsiteY10" fmla="*/ 0 h 2755636"/>
                <a:gd name="connsiteX0" fmla="*/ 1816491 w 1817350"/>
                <a:gd name="connsiteY0" fmla="*/ 0 h 2755636"/>
                <a:gd name="connsiteX1" fmla="*/ 1817347 w 1817350"/>
                <a:gd name="connsiteY1" fmla="*/ 1250686 h 2755636"/>
                <a:gd name="connsiteX2" fmla="*/ 1585421 w 1817350"/>
                <a:gd name="connsiteY2" fmla="*/ 1584443 h 2755636"/>
                <a:gd name="connsiteX3" fmla="*/ 1816494 w 1817350"/>
                <a:gd name="connsiteY3" fmla="*/ 1504950 h 2755636"/>
                <a:gd name="connsiteX4" fmla="*/ 1817350 w 1817350"/>
                <a:gd name="connsiteY4" fmla="*/ 2755636 h 2755636"/>
                <a:gd name="connsiteX5" fmla="*/ 3 w 1817350"/>
                <a:gd name="connsiteY5" fmla="*/ 2129852 h 2755636"/>
                <a:gd name="connsiteX6" fmla="*/ 509096 w 1817350"/>
                <a:gd name="connsiteY6" fmla="*/ 1954716 h 2755636"/>
                <a:gd name="connsiteX7" fmla="*/ 509096 w 1817350"/>
                <a:gd name="connsiteY7" fmla="*/ 800204 h 2755636"/>
                <a:gd name="connsiteX8" fmla="*/ 0 w 1817350"/>
                <a:gd name="connsiteY8" fmla="*/ 624902 h 2755636"/>
                <a:gd name="connsiteX9" fmla="*/ 1816491 w 1817350"/>
                <a:gd name="connsiteY9" fmla="*/ 0 h 2755636"/>
                <a:gd name="connsiteX0" fmla="*/ 1816491 w 1817350"/>
                <a:gd name="connsiteY0" fmla="*/ 0 h 2755636"/>
                <a:gd name="connsiteX1" fmla="*/ 1817347 w 1817350"/>
                <a:gd name="connsiteY1" fmla="*/ 1250686 h 2755636"/>
                <a:gd name="connsiteX2" fmla="*/ 1816494 w 1817350"/>
                <a:gd name="connsiteY2" fmla="*/ 1504950 h 2755636"/>
                <a:gd name="connsiteX3" fmla="*/ 1817350 w 1817350"/>
                <a:gd name="connsiteY3" fmla="*/ 2755636 h 2755636"/>
                <a:gd name="connsiteX4" fmla="*/ 3 w 1817350"/>
                <a:gd name="connsiteY4" fmla="*/ 2129852 h 2755636"/>
                <a:gd name="connsiteX5" fmla="*/ 509096 w 1817350"/>
                <a:gd name="connsiteY5" fmla="*/ 1954716 h 2755636"/>
                <a:gd name="connsiteX6" fmla="*/ 509096 w 1817350"/>
                <a:gd name="connsiteY6" fmla="*/ 800204 h 2755636"/>
                <a:gd name="connsiteX7" fmla="*/ 0 w 1817350"/>
                <a:gd name="connsiteY7" fmla="*/ 624902 h 2755636"/>
                <a:gd name="connsiteX8" fmla="*/ 1816491 w 1817350"/>
                <a:gd name="connsiteY8" fmla="*/ 0 h 2755636"/>
                <a:gd name="connsiteX0" fmla="*/ 1816491 w 1951999"/>
                <a:gd name="connsiteY0" fmla="*/ 0 h 2755636"/>
                <a:gd name="connsiteX1" fmla="*/ 1817347 w 1951999"/>
                <a:gd name="connsiteY1" fmla="*/ 1250686 h 2755636"/>
                <a:gd name="connsiteX2" fmla="*/ 1817350 w 1951999"/>
                <a:gd name="connsiteY2" fmla="*/ 2755636 h 2755636"/>
                <a:gd name="connsiteX3" fmla="*/ 3 w 1951999"/>
                <a:gd name="connsiteY3" fmla="*/ 2129852 h 2755636"/>
                <a:gd name="connsiteX4" fmla="*/ 509096 w 1951999"/>
                <a:gd name="connsiteY4" fmla="*/ 1954716 h 2755636"/>
                <a:gd name="connsiteX5" fmla="*/ 509096 w 1951999"/>
                <a:gd name="connsiteY5" fmla="*/ 800204 h 2755636"/>
                <a:gd name="connsiteX6" fmla="*/ 0 w 1951999"/>
                <a:gd name="connsiteY6" fmla="*/ 624902 h 2755636"/>
                <a:gd name="connsiteX7" fmla="*/ 1816491 w 1951999"/>
                <a:gd name="connsiteY7" fmla="*/ 0 h 2755636"/>
                <a:gd name="connsiteX0" fmla="*/ 1816491 w 2044035"/>
                <a:gd name="connsiteY0" fmla="*/ 0 h 2755636"/>
                <a:gd name="connsiteX1" fmla="*/ 1817350 w 2044035"/>
                <a:gd name="connsiteY1" fmla="*/ 2755636 h 2755636"/>
                <a:gd name="connsiteX2" fmla="*/ 3 w 2044035"/>
                <a:gd name="connsiteY2" fmla="*/ 2129852 h 2755636"/>
                <a:gd name="connsiteX3" fmla="*/ 509096 w 2044035"/>
                <a:gd name="connsiteY3" fmla="*/ 1954716 h 2755636"/>
                <a:gd name="connsiteX4" fmla="*/ 509096 w 2044035"/>
                <a:gd name="connsiteY4" fmla="*/ 800204 h 2755636"/>
                <a:gd name="connsiteX5" fmla="*/ 0 w 2044035"/>
                <a:gd name="connsiteY5" fmla="*/ 624902 h 2755636"/>
                <a:gd name="connsiteX6" fmla="*/ 1816491 w 2044035"/>
                <a:gd name="connsiteY6" fmla="*/ 0 h 2755636"/>
                <a:gd name="connsiteX0" fmla="*/ 1816491 w 1817350"/>
                <a:gd name="connsiteY0" fmla="*/ 0 h 2755636"/>
                <a:gd name="connsiteX1" fmla="*/ 1817350 w 1817350"/>
                <a:gd name="connsiteY1" fmla="*/ 2755636 h 2755636"/>
                <a:gd name="connsiteX2" fmla="*/ 3 w 1817350"/>
                <a:gd name="connsiteY2" fmla="*/ 2129852 h 2755636"/>
                <a:gd name="connsiteX3" fmla="*/ 509096 w 1817350"/>
                <a:gd name="connsiteY3" fmla="*/ 1954716 h 2755636"/>
                <a:gd name="connsiteX4" fmla="*/ 509096 w 1817350"/>
                <a:gd name="connsiteY4" fmla="*/ 800204 h 2755636"/>
                <a:gd name="connsiteX5" fmla="*/ 0 w 1817350"/>
                <a:gd name="connsiteY5" fmla="*/ 624902 h 2755636"/>
                <a:gd name="connsiteX6" fmla="*/ 1816491 w 1817350"/>
                <a:gd name="connsiteY6" fmla="*/ 0 h 2755636"/>
                <a:gd name="connsiteX0" fmla="*/ 1816491 w 1817350"/>
                <a:gd name="connsiteY0" fmla="*/ 0 h 2755636"/>
                <a:gd name="connsiteX1" fmla="*/ 1817350 w 1817350"/>
                <a:gd name="connsiteY1" fmla="*/ 2755636 h 2755636"/>
                <a:gd name="connsiteX2" fmla="*/ 3 w 1817350"/>
                <a:gd name="connsiteY2" fmla="*/ 2129852 h 2755636"/>
                <a:gd name="connsiteX3" fmla="*/ 509096 w 1817350"/>
                <a:gd name="connsiteY3" fmla="*/ 1954716 h 2755636"/>
                <a:gd name="connsiteX4" fmla="*/ 0 w 1817350"/>
                <a:gd name="connsiteY4" fmla="*/ 624902 h 2755636"/>
                <a:gd name="connsiteX5" fmla="*/ 1816491 w 1817350"/>
                <a:gd name="connsiteY5" fmla="*/ 0 h 2755636"/>
                <a:gd name="connsiteX0" fmla="*/ 1816491 w 1817350"/>
                <a:gd name="connsiteY0" fmla="*/ 0 h 2755636"/>
                <a:gd name="connsiteX1" fmla="*/ 1817350 w 1817350"/>
                <a:gd name="connsiteY1" fmla="*/ 2755636 h 2755636"/>
                <a:gd name="connsiteX2" fmla="*/ 3 w 1817350"/>
                <a:gd name="connsiteY2" fmla="*/ 2129852 h 2755636"/>
                <a:gd name="connsiteX3" fmla="*/ 0 w 1817350"/>
                <a:gd name="connsiteY3" fmla="*/ 624902 h 2755636"/>
                <a:gd name="connsiteX4" fmla="*/ 1816491 w 1817350"/>
                <a:gd name="connsiteY4" fmla="*/ 0 h 2755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7350" h="2755636">
                  <a:moveTo>
                    <a:pt x="1816491" y="0"/>
                  </a:moveTo>
                  <a:cubicBezTo>
                    <a:pt x="1816777" y="918545"/>
                    <a:pt x="1817064" y="1837091"/>
                    <a:pt x="1817350" y="2755636"/>
                  </a:cubicBezTo>
                  <a:lnTo>
                    <a:pt x="3" y="2129852"/>
                  </a:lnTo>
                  <a:lnTo>
                    <a:pt x="0" y="624902"/>
                  </a:lnTo>
                  <a:lnTo>
                    <a:pt x="1816491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F87EF51B-E38B-5AB1-02D8-E9C292743A03}"/>
                </a:ext>
              </a:extLst>
            </p:cNvPr>
            <p:cNvSpPr/>
            <p:nvPr/>
          </p:nvSpPr>
          <p:spPr>
            <a:xfrm>
              <a:off x="-1752034" y="3817685"/>
              <a:ext cx="1817347" cy="1250686"/>
            </a:xfrm>
            <a:custGeom>
              <a:avLst/>
              <a:gdLst>
                <a:gd name="connsiteX0" fmla="*/ 1816492 w 1817347"/>
                <a:gd name="connsiteY0" fmla="*/ 0 h 2097010"/>
                <a:gd name="connsiteX1" fmla="*/ 1817347 w 1817347"/>
                <a:gd name="connsiteY1" fmla="*/ 2097010 h 2097010"/>
                <a:gd name="connsiteX2" fmla="*/ 0 w 1817347"/>
                <a:gd name="connsiteY2" fmla="*/ 1047765 h 2097010"/>
                <a:gd name="connsiteX3" fmla="*/ 1816492 w 1817347"/>
                <a:gd name="connsiteY3" fmla="*/ 0 h 2097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7347" h="2097010">
                  <a:moveTo>
                    <a:pt x="1816492" y="0"/>
                  </a:moveTo>
                  <a:lnTo>
                    <a:pt x="1817347" y="2097010"/>
                  </a:lnTo>
                  <a:lnTo>
                    <a:pt x="0" y="1047765"/>
                  </a:lnTo>
                  <a:lnTo>
                    <a:pt x="181649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2FCD8D28-67C6-0EEC-B2EA-F958B880C6E7}"/>
              </a:ext>
            </a:extLst>
          </p:cNvPr>
          <p:cNvGrpSpPr/>
          <p:nvPr/>
        </p:nvGrpSpPr>
        <p:grpSpPr>
          <a:xfrm>
            <a:off x="6893632" y="882531"/>
            <a:ext cx="2106942" cy="2616616"/>
            <a:chOff x="2182200" y="4008472"/>
            <a:chExt cx="2106942" cy="2616616"/>
          </a:xfrm>
        </p:grpSpPr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D1239079-6311-1A88-F606-4FFC89BB0CC2}"/>
                </a:ext>
              </a:extLst>
            </p:cNvPr>
            <p:cNvSpPr/>
            <p:nvPr/>
          </p:nvSpPr>
          <p:spPr>
            <a:xfrm>
              <a:off x="3233919" y="4036503"/>
              <a:ext cx="1045288" cy="2586030"/>
            </a:xfrm>
            <a:custGeom>
              <a:avLst/>
              <a:gdLst>
                <a:gd name="connsiteX0" fmla="*/ 0 w 1045288"/>
                <a:gd name="connsiteY0" fmla="*/ 0 h 2586030"/>
                <a:gd name="connsiteX1" fmla="*/ 1045286 w 1045288"/>
                <a:gd name="connsiteY1" fmla="*/ 254 h 2586030"/>
                <a:gd name="connsiteX2" fmla="*/ 1045288 w 1045288"/>
                <a:gd name="connsiteY2" fmla="*/ 1505204 h 2586030"/>
                <a:gd name="connsiteX3" fmla="*/ 0 w 1045288"/>
                <a:gd name="connsiteY3" fmla="*/ 2586030 h 2586030"/>
                <a:gd name="connsiteX4" fmla="*/ 0 w 1045288"/>
                <a:gd name="connsiteY4" fmla="*/ 0 h 2586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5288" h="2586030">
                  <a:moveTo>
                    <a:pt x="0" y="0"/>
                  </a:moveTo>
                  <a:lnTo>
                    <a:pt x="1045286" y="254"/>
                  </a:lnTo>
                  <a:cubicBezTo>
                    <a:pt x="1045287" y="501904"/>
                    <a:pt x="1045287" y="1003554"/>
                    <a:pt x="1045288" y="1505204"/>
                  </a:cubicBezTo>
                  <a:lnTo>
                    <a:pt x="0" y="25860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B80224DC-0260-877C-A94D-5269704747F0}"/>
                </a:ext>
              </a:extLst>
            </p:cNvPr>
            <p:cNvSpPr/>
            <p:nvPr/>
          </p:nvSpPr>
          <p:spPr>
            <a:xfrm>
              <a:off x="2182200" y="4036247"/>
              <a:ext cx="1051719" cy="2588841"/>
            </a:xfrm>
            <a:custGeom>
              <a:avLst/>
              <a:gdLst>
                <a:gd name="connsiteX0" fmla="*/ 0 w 1051719"/>
                <a:gd name="connsiteY0" fmla="*/ 0 h 2588841"/>
                <a:gd name="connsiteX1" fmla="*/ 1051719 w 1051719"/>
                <a:gd name="connsiteY1" fmla="*/ 256 h 2588841"/>
                <a:gd name="connsiteX2" fmla="*/ 1051719 w 1051719"/>
                <a:gd name="connsiteY2" fmla="*/ 2586286 h 2588841"/>
                <a:gd name="connsiteX3" fmla="*/ 1049248 w 1051719"/>
                <a:gd name="connsiteY3" fmla="*/ 2588841 h 2588841"/>
                <a:gd name="connsiteX4" fmla="*/ 3 w 1051719"/>
                <a:gd name="connsiteY4" fmla="*/ 1504950 h 2588841"/>
                <a:gd name="connsiteX5" fmla="*/ 0 w 1051719"/>
                <a:gd name="connsiteY5" fmla="*/ 0 h 2588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1719" h="2588841">
                  <a:moveTo>
                    <a:pt x="0" y="0"/>
                  </a:moveTo>
                  <a:lnTo>
                    <a:pt x="1051719" y="256"/>
                  </a:lnTo>
                  <a:lnTo>
                    <a:pt x="1051719" y="2586286"/>
                  </a:lnTo>
                  <a:lnTo>
                    <a:pt x="1049248" y="2588841"/>
                  </a:lnTo>
                  <a:lnTo>
                    <a:pt x="3" y="15049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B3012969-BCA5-8986-86A7-F52D0BDE8097}"/>
                </a:ext>
              </a:extLst>
            </p:cNvPr>
            <p:cNvSpPr/>
            <p:nvPr/>
          </p:nvSpPr>
          <p:spPr>
            <a:xfrm>
              <a:off x="2192132" y="4008472"/>
              <a:ext cx="2097010" cy="1083891"/>
            </a:xfrm>
            <a:custGeom>
              <a:avLst/>
              <a:gdLst>
                <a:gd name="connsiteX0" fmla="*/ 0 w 2097010"/>
                <a:gd name="connsiteY0" fmla="*/ 0 h 1817347"/>
                <a:gd name="connsiteX1" fmla="*/ 2097010 w 2097010"/>
                <a:gd name="connsiteY1" fmla="*/ 855 h 1817347"/>
                <a:gd name="connsiteX2" fmla="*/ 1049245 w 2097010"/>
                <a:gd name="connsiteY2" fmla="*/ 1817347 h 1817347"/>
                <a:gd name="connsiteX3" fmla="*/ 0 w 2097010"/>
                <a:gd name="connsiteY3" fmla="*/ 0 h 1817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7010" h="1817347">
                  <a:moveTo>
                    <a:pt x="0" y="0"/>
                  </a:moveTo>
                  <a:lnTo>
                    <a:pt x="2097010" y="855"/>
                  </a:lnTo>
                  <a:lnTo>
                    <a:pt x="1049245" y="18173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4330312-6C38-A3B8-AA1A-354B807F3AE0}"/>
              </a:ext>
            </a:extLst>
          </p:cNvPr>
          <p:cNvGrpSpPr/>
          <p:nvPr/>
        </p:nvGrpSpPr>
        <p:grpSpPr>
          <a:xfrm>
            <a:off x="980149" y="4111724"/>
            <a:ext cx="2098492" cy="1953404"/>
            <a:chOff x="5266560" y="4216919"/>
            <a:chExt cx="2098492" cy="1953404"/>
          </a:xfrm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6499146D-9F6C-6BE1-4F46-5F3E2B241C19}"/>
                </a:ext>
              </a:extLst>
            </p:cNvPr>
            <p:cNvSpPr/>
            <p:nvPr/>
          </p:nvSpPr>
          <p:spPr>
            <a:xfrm>
              <a:off x="5266560" y="4216919"/>
              <a:ext cx="2098491" cy="1953404"/>
            </a:xfrm>
            <a:custGeom>
              <a:avLst/>
              <a:gdLst>
                <a:gd name="connsiteX0" fmla="*/ 1049246 w 2098491"/>
                <a:gd name="connsiteY0" fmla="*/ 0 h 1953404"/>
                <a:gd name="connsiteX1" fmla="*/ 2098491 w 2098491"/>
                <a:gd name="connsiteY1" fmla="*/ 448454 h 1953404"/>
                <a:gd name="connsiteX2" fmla="*/ 1577229 w 2098491"/>
                <a:gd name="connsiteY2" fmla="*/ 448454 h 1953404"/>
                <a:gd name="connsiteX3" fmla="*/ 1577229 w 2098491"/>
                <a:gd name="connsiteY3" fmla="*/ 1730614 h 1953404"/>
                <a:gd name="connsiteX4" fmla="*/ 2098491 w 2098491"/>
                <a:gd name="connsiteY4" fmla="*/ 1953404 h 1953404"/>
                <a:gd name="connsiteX5" fmla="*/ 0 w 2098491"/>
                <a:gd name="connsiteY5" fmla="*/ 1953404 h 1953404"/>
                <a:gd name="connsiteX6" fmla="*/ 500904 w 2098491"/>
                <a:gd name="connsiteY6" fmla="*/ 1739315 h 1953404"/>
                <a:gd name="connsiteX7" fmla="*/ 500904 w 2098491"/>
                <a:gd name="connsiteY7" fmla="*/ 448454 h 1953404"/>
                <a:gd name="connsiteX8" fmla="*/ 0 w 2098491"/>
                <a:gd name="connsiteY8" fmla="*/ 448454 h 1953404"/>
                <a:gd name="connsiteX9" fmla="*/ 1049246 w 2098491"/>
                <a:gd name="connsiteY9" fmla="*/ 0 h 1953404"/>
                <a:gd name="connsiteX0" fmla="*/ 1049246 w 2098491"/>
                <a:gd name="connsiteY0" fmla="*/ 0 h 1953404"/>
                <a:gd name="connsiteX1" fmla="*/ 2098491 w 2098491"/>
                <a:gd name="connsiteY1" fmla="*/ 448454 h 1953404"/>
                <a:gd name="connsiteX2" fmla="*/ 1577229 w 2098491"/>
                <a:gd name="connsiteY2" fmla="*/ 448454 h 1953404"/>
                <a:gd name="connsiteX3" fmla="*/ 1577229 w 2098491"/>
                <a:gd name="connsiteY3" fmla="*/ 1730614 h 1953404"/>
                <a:gd name="connsiteX4" fmla="*/ 2098491 w 2098491"/>
                <a:gd name="connsiteY4" fmla="*/ 1953404 h 1953404"/>
                <a:gd name="connsiteX5" fmla="*/ 0 w 2098491"/>
                <a:gd name="connsiteY5" fmla="*/ 1953404 h 1953404"/>
                <a:gd name="connsiteX6" fmla="*/ 500904 w 2098491"/>
                <a:gd name="connsiteY6" fmla="*/ 1739315 h 1953404"/>
                <a:gd name="connsiteX7" fmla="*/ 0 w 2098491"/>
                <a:gd name="connsiteY7" fmla="*/ 448454 h 1953404"/>
                <a:gd name="connsiteX8" fmla="*/ 1049246 w 2098491"/>
                <a:gd name="connsiteY8" fmla="*/ 0 h 1953404"/>
                <a:gd name="connsiteX0" fmla="*/ 1049246 w 2098491"/>
                <a:gd name="connsiteY0" fmla="*/ 0 h 1953404"/>
                <a:gd name="connsiteX1" fmla="*/ 2098491 w 2098491"/>
                <a:gd name="connsiteY1" fmla="*/ 448454 h 1953404"/>
                <a:gd name="connsiteX2" fmla="*/ 1577229 w 2098491"/>
                <a:gd name="connsiteY2" fmla="*/ 448454 h 1953404"/>
                <a:gd name="connsiteX3" fmla="*/ 1577229 w 2098491"/>
                <a:gd name="connsiteY3" fmla="*/ 1730614 h 1953404"/>
                <a:gd name="connsiteX4" fmla="*/ 2098491 w 2098491"/>
                <a:gd name="connsiteY4" fmla="*/ 1953404 h 1953404"/>
                <a:gd name="connsiteX5" fmla="*/ 0 w 2098491"/>
                <a:gd name="connsiteY5" fmla="*/ 1953404 h 1953404"/>
                <a:gd name="connsiteX6" fmla="*/ 0 w 2098491"/>
                <a:gd name="connsiteY6" fmla="*/ 448454 h 1953404"/>
                <a:gd name="connsiteX7" fmla="*/ 1049246 w 2098491"/>
                <a:gd name="connsiteY7" fmla="*/ 0 h 1953404"/>
                <a:gd name="connsiteX0" fmla="*/ 1049246 w 2098491"/>
                <a:gd name="connsiteY0" fmla="*/ 0 h 1953404"/>
                <a:gd name="connsiteX1" fmla="*/ 2098491 w 2098491"/>
                <a:gd name="connsiteY1" fmla="*/ 448454 h 1953404"/>
                <a:gd name="connsiteX2" fmla="*/ 1577229 w 2098491"/>
                <a:gd name="connsiteY2" fmla="*/ 448454 h 1953404"/>
                <a:gd name="connsiteX3" fmla="*/ 2098491 w 2098491"/>
                <a:gd name="connsiteY3" fmla="*/ 1953404 h 1953404"/>
                <a:gd name="connsiteX4" fmla="*/ 0 w 2098491"/>
                <a:gd name="connsiteY4" fmla="*/ 1953404 h 1953404"/>
                <a:gd name="connsiteX5" fmla="*/ 0 w 2098491"/>
                <a:gd name="connsiteY5" fmla="*/ 448454 h 1953404"/>
                <a:gd name="connsiteX6" fmla="*/ 1049246 w 2098491"/>
                <a:gd name="connsiteY6" fmla="*/ 0 h 1953404"/>
                <a:gd name="connsiteX0" fmla="*/ 1049246 w 2098491"/>
                <a:gd name="connsiteY0" fmla="*/ 0 h 1953404"/>
                <a:gd name="connsiteX1" fmla="*/ 2098491 w 2098491"/>
                <a:gd name="connsiteY1" fmla="*/ 448454 h 1953404"/>
                <a:gd name="connsiteX2" fmla="*/ 2098491 w 2098491"/>
                <a:gd name="connsiteY2" fmla="*/ 1953404 h 1953404"/>
                <a:gd name="connsiteX3" fmla="*/ 0 w 2098491"/>
                <a:gd name="connsiteY3" fmla="*/ 1953404 h 1953404"/>
                <a:gd name="connsiteX4" fmla="*/ 0 w 2098491"/>
                <a:gd name="connsiteY4" fmla="*/ 448454 h 1953404"/>
                <a:gd name="connsiteX5" fmla="*/ 1049246 w 2098491"/>
                <a:gd name="connsiteY5" fmla="*/ 0 h 1953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8491" h="1953404">
                  <a:moveTo>
                    <a:pt x="1049246" y="0"/>
                  </a:moveTo>
                  <a:lnTo>
                    <a:pt x="2098491" y="448454"/>
                  </a:lnTo>
                  <a:lnTo>
                    <a:pt x="2098491" y="1953404"/>
                  </a:lnTo>
                  <a:lnTo>
                    <a:pt x="0" y="1953404"/>
                  </a:lnTo>
                  <a:lnTo>
                    <a:pt x="0" y="448454"/>
                  </a:lnTo>
                  <a:lnTo>
                    <a:pt x="1049246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7769DA42-0302-220A-637E-36789DEF4FB3}"/>
                </a:ext>
              </a:extLst>
            </p:cNvPr>
            <p:cNvSpPr/>
            <p:nvPr/>
          </p:nvSpPr>
          <p:spPr>
            <a:xfrm>
              <a:off x="5266561" y="4216920"/>
              <a:ext cx="2098491" cy="448454"/>
            </a:xfrm>
            <a:custGeom>
              <a:avLst/>
              <a:gdLst>
                <a:gd name="connsiteX0" fmla="*/ 1049246 w 2098491"/>
                <a:gd name="connsiteY0" fmla="*/ 0 h 1815637"/>
                <a:gd name="connsiteX1" fmla="*/ 2098491 w 2098491"/>
                <a:gd name="connsiteY1" fmla="*/ 1815637 h 1815637"/>
                <a:gd name="connsiteX2" fmla="*/ 0 w 2098491"/>
                <a:gd name="connsiteY2" fmla="*/ 1815637 h 1815637"/>
                <a:gd name="connsiteX3" fmla="*/ 1049246 w 2098491"/>
                <a:gd name="connsiteY3" fmla="*/ 0 h 1815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8491" h="1815637">
                  <a:moveTo>
                    <a:pt x="1049246" y="0"/>
                  </a:moveTo>
                  <a:lnTo>
                    <a:pt x="2098491" y="1815637"/>
                  </a:lnTo>
                  <a:lnTo>
                    <a:pt x="0" y="1815637"/>
                  </a:lnTo>
                  <a:lnTo>
                    <a:pt x="1049246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3" name="グループ化 182">
            <a:extLst>
              <a:ext uri="{FF2B5EF4-FFF2-40B4-BE49-F238E27FC236}">
                <a16:creationId xmlns:a16="http://schemas.microsoft.com/office/drawing/2014/main" id="{19E07317-0B40-3733-8240-11704F7441E8}"/>
              </a:ext>
            </a:extLst>
          </p:cNvPr>
          <p:cNvGrpSpPr/>
          <p:nvPr/>
        </p:nvGrpSpPr>
        <p:grpSpPr>
          <a:xfrm>
            <a:off x="4019953" y="4076975"/>
            <a:ext cx="1817348" cy="2022902"/>
            <a:chOff x="8636565" y="4550418"/>
            <a:chExt cx="1817348" cy="2022902"/>
          </a:xfrm>
        </p:grpSpPr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688F9B60-AABC-98FA-B903-B8C504B499AB}"/>
                </a:ext>
              </a:extLst>
            </p:cNvPr>
            <p:cNvSpPr/>
            <p:nvPr/>
          </p:nvSpPr>
          <p:spPr>
            <a:xfrm>
              <a:off x="8636565" y="4550418"/>
              <a:ext cx="1817347" cy="2022902"/>
            </a:xfrm>
            <a:custGeom>
              <a:avLst/>
              <a:gdLst>
                <a:gd name="connsiteX0" fmla="*/ 1816492 w 1817347"/>
                <a:gd name="connsiteY0" fmla="*/ 0 h 2022902"/>
                <a:gd name="connsiteX1" fmla="*/ 1817347 w 1817347"/>
                <a:gd name="connsiteY1" fmla="*/ 517952 h 2022902"/>
                <a:gd name="connsiteX2" fmla="*/ 1712424 w 1817347"/>
                <a:gd name="connsiteY2" fmla="*/ 502990 h 2022902"/>
                <a:gd name="connsiteX3" fmla="*/ 1712424 w 1817347"/>
                <a:gd name="connsiteY3" fmla="*/ 1519777 h 2022902"/>
                <a:gd name="connsiteX4" fmla="*/ 1816492 w 1817347"/>
                <a:gd name="connsiteY4" fmla="*/ 1504950 h 2022902"/>
                <a:gd name="connsiteX5" fmla="*/ 1817347 w 1817347"/>
                <a:gd name="connsiteY5" fmla="*/ 2022902 h 2022902"/>
                <a:gd name="connsiteX6" fmla="*/ 0 w 1817347"/>
                <a:gd name="connsiteY6" fmla="*/ 1763743 h 2022902"/>
                <a:gd name="connsiteX7" fmla="*/ 636099 w 1817347"/>
                <a:gd name="connsiteY7" fmla="*/ 1673119 h 2022902"/>
                <a:gd name="connsiteX8" fmla="*/ 636099 w 1817347"/>
                <a:gd name="connsiteY8" fmla="*/ 349503 h 2022902"/>
                <a:gd name="connsiteX9" fmla="*/ 0 w 1817347"/>
                <a:gd name="connsiteY9" fmla="*/ 258793 h 2022902"/>
                <a:gd name="connsiteX10" fmla="*/ 1816492 w 1817347"/>
                <a:gd name="connsiteY10" fmla="*/ 0 h 2022902"/>
                <a:gd name="connsiteX0" fmla="*/ 1816492 w 1817347"/>
                <a:gd name="connsiteY0" fmla="*/ 0 h 2022902"/>
                <a:gd name="connsiteX1" fmla="*/ 1817347 w 1817347"/>
                <a:gd name="connsiteY1" fmla="*/ 517952 h 2022902"/>
                <a:gd name="connsiteX2" fmla="*/ 1712424 w 1817347"/>
                <a:gd name="connsiteY2" fmla="*/ 502990 h 2022902"/>
                <a:gd name="connsiteX3" fmla="*/ 1712424 w 1817347"/>
                <a:gd name="connsiteY3" fmla="*/ 1519777 h 2022902"/>
                <a:gd name="connsiteX4" fmla="*/ 1816492 w 1817347"/>
                <a:gd name="connsiteY4" fmla="*/ 1504950 h 2022902"/>
                <a:gd name="connsiteX5" fmla="*/ 1817347 w 1817347"/>
                <a:gd name="connsiteY5" fmla="*/ 2022902 h 2022902"/>
                <a:gd name="connsiteX6" fmla="*/ 0 w 1817347"/>
                <a:gd name="connsiteY6" fmla="*/ 1763743 h 2022902"/>
                <a:gd name="connsiteX7" fmla="*/ 636099 w 1817347"/>
                <a:gd name="connsiteY7" fmla="*/ 1673119 h 2022902"/>
                <a:gd name="connsiteX8" fmla="*/ 0 w 1817347"/>
                <a:gd name="connsiteY8" fmla="*/ 258793 h 2022902"/>
                <a:gd name="connsiteX9" fmla="*/ 1816492 w 1817347"/>
                <a:gd name="connsiteY9" fmla="*/ 0 h 2022902"/>
                <a:gd name="connsiteX0" fmla="*/ 1816492 w 1817347"/>
                <a:gd name="connsiteY0" fmla="*/ 0 h 2022902"/>
                <a:gd name="connsiteX1" fmla="*/ 1817347 w 1817347"/>
                <a:gd name="connsiteY1" fmla="*/ 517952 h 2022902"/>
                <a:gd name="connsiteX2" fmla="*/ 1712424 w 1817347"/>
                <a:gd name="connsiteY2" fmla="*/ 502990 h 2022902"/>
                <a:gd name="connsiteX3" fmla="*/ 1712424 w 1817347"/>
                <a:gd name="connsiteY3" fmla="*/ 1519777 h 2022902"/>
                <a:gd name="connsiteX4" fmla="*/ 1816492 w 1817347"/>
                <a:gd name="connsiteY4" fmla="*/ 1504950 h 2022902"/>
                <a:gd name="connsiteX5" fmla="*/ 1817347 w 1817347"/>
                <a:gd name="connsiteY5" fmla="*/ 2022902 h 2022902"/>
                <a:gd name="connsiteX6" fmla="*/ 0 w 1817347"/>
                <a:gd name="connsiteY6" fmla="*/ 1763743 h 2022902"/>
                <a:gd name="connsiteX7" fmla="*/ 0 w 1817347"/>
                <a:gd name="connsiteY7" fmla="*/ 258793 h 2022902"/>
                <a:gd name="connsiteX8" fmla="*/ 1816492 w 1817347"/>
                <a:gd name="connsiteY8" fmla="*/ 0 h 2022902"/>
                <a:gd name="connsiteX0" fmla="*/ 1816492 w 1817347"/>
                <a:gd name="connsiteY0" fmla="*/ 0 h 2022902"/>
                <a:gd name="connsiteX1" fmla="*/ 1817347 w 1817347"/>
                <a:gd name="connsiteY1" fmla="*/ 517952 h 2022902"/>
                <a:gd name="connsiteX2" fmla="*/ 1712424 w 1817347"/>
                <a:gd name="connsiteY2" fmla="*/ 502990 h 2022902"/>
                <a:gd name="connsiteX3" fmla="*/ 1712424 w 1817347"/>
                <a:gd name="connsiteY3" fmla="*/ 1519777 h 2022902"/>
                <a:gd name="connsiteX4" fmla="*/ 1817347 w 1817347"/>
                <a:gd name="connsiteY4" fmla="*/ 2022902 h 2022902"/>
                <a:gd name="connsiteX5" fmla="*/ 0 w 1817347"/>
                <a:gd name="connsiteY5" fmla="*/ 1763743 h 2022902"/>
                <a:gd name="connsiteX6" fmla="*/ 0 w 1817347"/>
                <a:gd name="connsiteY6" fmla="*/ 258793 h 2022902"/>
                <a:gd name="connsiteX7" fmla="*/ 1816492 w 1817347"/>
                <a:gd name="connsiteY7" fmla="*/ 0 h 2022902"/>
                <a:gd name="connsiteX0" fmla="*/ 1816492 w 1817347"/>
                <a:gd name="connsiteY0" fmla="*/ 0 h 2022902"/>
                <a:gd name="connsiteX1" fmla="*/ 1817347 w 1817347"/>
                <a:gd name="connsiteY1" fmla="*/ 517952 h 2022902"/>
                <a:gd name="connsiteX2" fmla="*/ 1712424 w 1817347"/>
                <a:gd name="connsiteY2" fmla="*/ 502990 h 2022902"/>
                <a:gd name="connsiteX3" fmla="*/ 1817347 w 1817347"/>
                <a:gd name="connsiteY3" fmla="*/ 2022902 h 2022902"/>
                <a:gd name="connsiteX4" fmla="*/ 0 w 1817347"/>
                <a:gd name="connsiteY4" fmla="*/ 1763743 h 2022902"/>
                <a:gd name="connsiteX5" fmla="*/ 0 w 1817347"/>
                <a:gd name="connsiteY5" fmla="*/ 258793 h 2022902"/>
                <a:gd name="connsiteX6" fmla="*/ 1816492 w 1817347"/>
                <a:gd name="connsiteY6" fmla="*/ 0 h 2022902"/>
                <a:gd name="connsiteX0" fmla="*/ 1816492 w 1817347"/>
                <a:gd name="connsiteY0" fmla="*/ 0 h 2022902"/>
                <a:gd name="connsiteX1" fmla="*/ 1817347 w 1817347"/>
                <a:gd name="connsiteY1" fmla="*/ 517952 h 2022902"/>
                <a:gd name="connsiteX2" fmla="*/ 1817347 w 1817347"/>
                <a:gd name="connsiteY2" fmla="*/ 2022902 h 2022902"/>
                <a:gd name="connsiteX3" fmla="*/ 0 w 1817347"/>
                <a:gd name="connsiteY3" fmla="*/ 1763743 h 2022902"/>
                <a:gd name="connsiteX4" fmla="*/ 0 w 1817347"/>
                <a:gd name="connsiteY4" fmla="*/ 258793 h 2022902"/>
                <a:gd name="connsiteX5" fmla="*/ 1816492 w 1817347"/>
                <a:gd name="connsiteY5" fmla="*/ 0 h 2022902"/>
                <a:gd name="connsiteX0" fmla="*/ 1816492 w 1817347"/>
                <a:gd name="connsiteY0" fmla="*/ 0 h 2022902"/>
                <a:gd name="connsiteX1" fmla="*/ 1817347 w 1817347"/>
                <a:gd name="connsiteY1" fmla="*/ 2022902 h 2022902"/>
                <a:gd name="connsiteX2" fmla="*/ 0 w 1817347"/>
                <a:gd name="connsiteY2" fmla="*/ 1763743 h 2022902"/>
                <a:gd name="connsiteX3" fmla="*/ 0 w 1817347"/>
                <a:gd name="connsiteY3" fmla="*/ 258793 h 2022902"/>
                <a:gd name="connsiteX4" fmla="*/ 1816492 w 1817347"/>
                <a:gd name="connsiteY4" fmla="*/ 0 h 2022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17347" h="2022902">
                  <a:moveTo>
                    <a:pt x="1816492" y="0"/>
                  </a:moveTo>
                  <a:lnTo>
                    <a:pt x="1817347" y="2022902"/>
                  </a:lnTo>
                  <a:lnTo>
                    <a:pt x="0" y="1763743"/>
                  </a:lnTo>
                  <a:lnTo>
                    <a:pt x="0" y="258793"/>
                  </a:lnTo>
                  <a:lnTo>
                    <a:pt x="181649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46125600-6732-31D4-20D8-BC017259259C}"/>
                </a:ext>
              </a:extLst>
            </p:cNvPr>
            <p:cNvSpPr/>
            <p:nvPr/>
          </p:nvSpPr>
          <p:spPr>
            <a:xfrm>
              <a:off x="8636566" y="4550419"/>
              <a:ext cx="1817347" cy="517952"/>
            </a:xfrm>
            <a:custGeom>
              <a:avLst/>
              <a:gdLst>
                <a:gd name="connsiteX0" fmla="*/ 1816492 w 1817347"/>
                <a:gd name="connsiteY0" fmla="*/ 0 h 2097010"/>
                <a:gd name="connsiteX1" fmla="*/ 1817347 w 1817347"/>
                <a:gd name="connsiteY1" fmla="*/ 2097010 h 2097010"/>
                <a:gd name="connsiteX2" fmla="*/ 0 w 1817347"/>
                <a:gd name="connsiteY2" fmla="*/ 1047765 h 2097010"/>
                <a:gd name="connsiteX3" fmla="*/ 1816492 w 1817347"/>
                <a:gd name="connsiteY3" fmla="*/ 0 h 2097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7347" h="2097010">
                  <a:moveTo>
                    <a:pt x="1816492" y="0"/>
                  </a:moveTo>
                  <a:lnTo>
                    <a:pt x="1817347" y="2097010"/>
                  </a:lnTo>
                  <a:lnTo>
                    <a:pt x="0" y="1047765"/>
                  </a:lnTo>
                  <a:lnTo>
                    <a:pt x="1816492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1D3EE27C-9033-E840-0269-654629EFCB29}"/>
              </a:ext>
            </a:extLst>
          </p:cNvPr>
          <p:cNvGrpSpPr/>
          <p:nvPr/>
        </p:nvGrpSpPr>
        <p:grpSpPr>
          <a:xfrm>
            <a:off x="6898597" y="4111513"/>
            <a:ext cx="2097012" cy="1953826"/>
            <a:chOff x="12570794" y="4671262"/>
            <a:chExt cx="2097012" cy="1953826"/>
          </a:xfrm>
        </p:grpSpPr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1A79C1AB-F917-2A7C-6F0F-3F79EA31E392}"/>
                </a:ext>
              </a:extLst>
            </p:cNvPr>
            <p:cNvSpPr>
              <a:spLocks/>
            </p:cNvSpPr>
            <p:nvPr/>
          </p:nvSpPr>
          <p:spPr>
            <a:xfrm>
              <a:off x="12570794" y="4671262"/>
              <a:ext cx="1038846" cy="1949377"/>
            </a:xfrm>
            <a:custGeom>
              <a:avLst/>
              <a:gdLst>
                <a:gd name="connsiteX0" fmla="*/ 0 w 1038846"/>
                <a:gd name="connsiteY0" fmla="*/ 0 h 1949377"/>
                <a:gd name="connsiteX1" fmla="*/ 1038846 w 1038846"/>
                <a:gd name="connsiteY1" fmla="*/ 105 h 1949377"/>
                <a:gd name="connsiteX2" fmla="*/ 1038846 w 1038846"/>
                <a:gd name="connsiteY2" fmla="*/ 1949377 h 1949377"/>
                <a:gd name="connsiteX3" fmla="*/ 0 w 1038846"/>
                <a:gd name="connsiteY3" fmla="*/ 1504950 h 1949377"/>
                <a:gd name="connsiteX4" fmla="*/ 0 w 1038846"/>
                <a:gd name="connsiteY4" fmla="*/ 0 h 1949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38846" h="1949377">
                  <a:moveTo>
                    <a:pt x="0" y="0"/>
                  </a:moveTo>
                  <a:lnTo>
                    <a:pt x="1038846" y="105"/>
                  </a:lnTo>
                  <a:lnTo>
                    <a:pt x="1038846" y="1949377"/>
                  </a:lnTo>
                  <a:lnTo>
                    <a:pt x="0" y="15049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6BB9C63E-3863-8755-F67D-FB53D343101A}"/>
                </a:ext>
              </a:extLst>
            </p:cNvPr>
            <p:cNvSpPr>
              <a:spLocks/>
            </p:cNvSpPr>
            <p:nvPr/>
          </p:nvSpPr>
          <p:spPr>
            <a:xfrm>
              <a:off x="13609640" y="4671367"/>
              <a:ext cx="1058164" cy="1953721"/>
            </a:xfrm>
            <a:custGeom>
              <a:avLst/>
              <a:gdLst>
                <a:gd name="connsiteX0" fmla="*/ 0 w 1058164"/>
                <a:gd name="connsiteY0" fmla="*/ 0 h 1953721"/>
                <a:gd name="connsiteX1" fmla="*/ 1058164 w 1058164"/>
                <a:gd name="connsiteY1" fmla="*/ 106 h 1953721"/>
                <a:gd name="connsiteX2" fmla="*/ 1058164 w 1058164"/>
                <a:gd name="connsiteY2" fmla="*/ 1505056 h 1953721"/>
                <a:gd name="connsiteX3" fmla="*/ 10400 w 1058164"/>
                <a:gd name="connsiteY3" fmla="*/ 1953721 h 1953721"/>
                <a:gd name="connsiteX4" fmla="*/ 0 w 1058164"/>
                <a:gd name="connsiteY4" fmla="*/ 1949272 h 1953721"/>
                <a:gd name="connsiteX5" fmla="*/ 0 w 1058164"/>
                <a:gd name="connsiteY5" fmla="*/ 0 h 1953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8164" h="1953721">
                  <a:moveTo>
                    <a:pt x="0" y="0"/>
                  </a:moveTo>
                  <a:lnTo>
                    <a:pt x="1058164" y="106"/>
                  </a:lnTo>
                  <a:lnTo>
                    <a:pt x="1058164" y="1505056"/>
                  </a:lnTo>
                  <a:lnTo>
                    <a:pt x="10400" y="1953721"/>
                  </a:lnTo>
                  <a:lnTo>
                    <a:pt x="0" y="19492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9DE5ECB3-BE21-FD83-C2AB-6A0F714157A1}"/>
                </a:ext>
              </a:extLst>
            </p:cNvPr>
            <p:cNvSpPr/>
            <p:nvPr/>
          </p:nvSpPr>
          <p:spPr>
            <a:xfrm>
              <a:off x="12570796" y="4671262"/>
              <a:ext cx="2097010" cy="448876"/>
            </a:xfrm>
            <a:custGeom>
              <a:avLst/>
              <a:gdLst>
                <a:gd name="connsiteX0" fmla="*/ 0 w 2097010"/>
                <a:gd name="connsiteY0" fmla="*/ 0 h 1817347"/>
                <a:gd name="connsiteX1" fmla="*/ 2097010 w 2097010"/>
                <a:gd name="connsiteY1" fmla="*/ 855 h 1817347"/>
                <a:gd name="connsiteX2" fmla="*/ 1049245 w 2097010"/>
                <a:gd name="connsiteY2" fmla="*/ 1817347 h 1817347"/>
                <a:gd name="connsiteX3" fmla="*/ 0 w 2097010"/>
                <a:gd name="connsiteY3" fmla="*/ 0 h 18173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7010" h="1817347">
                  <a:moveTo>
                    <a:pt x="0" y="0"/>
                  </a:moveTo>
                  <a:lnTo>
                    <a:pt x="2097010" y="855"/>
                  </a:lnTo>
                  <a:lnTo>
                    <a:pt x="1049245" y="181734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117466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170600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pptxo11_三角柱の図形</dc:title>
  <dc:subject>pptxo11_三角柱の図形</dc:subject>
  <dc:creator>でじけろお</dc:creator>
  <cp:revision>1</cp:revision>
  <dcterms:created xsi:type="dcterms:W3CDTF">2018-05-20T00:31:01Z</dcterms:created>
  <dcterms:modified xsi:type="dcterms:W3CDTF">2025-04-11T15:37:41Z</dcterms:modified>
  <cp:version>1</cp:version>
</cp:coreProperties>
</file>